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63" r:id="rId5"/>
    <p:sldId id="264" r:id="rId6"/>
    <p:sldId id="272" r:id="rId7"/>
    <p:sldId id="273" r:id="rId8"/>
    <p:sldId id="285" r:id="rId9"/>
    <p:sldId id="274" r:id="rId10"/>
    <p:sldId id="277" r:id="rId11"/>
    <p:sldId id="278" r:id="rId12"/>
    <p:sldId id="288" r:id="rId13"/>
    <p:sldId id="268" r:id="rId14"/>
    <p:sldId id="269" r:id="rId15"/>
    <p:sldId id="270" r:id="rId16"/>
    <p:sldId id="271" r:id="rId17"/>
    <p:sldId id="283" r:id="rId18"/>
    <p:sldId id="282" r:id="rId19"/>
    <p:sldId id="280" r:id="rId20"/>
    <p:sldId id="286" r:id="rId21"/>
    <p:sldId id="287" r:id="rId22"/>
    <p:sldId id="266" r:id="rId23"/>
    <p:sldId id="267" r:id="rId24"/>
    <p:sldId id="281" r:id="rId25"/>
    <p:sldId id="284" r:id="rId2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42866-F1B6-9818-47BB-C5704992414E}" v="91" dt="2023-12-18T10:22:20.814"/>
    <p1510:client id="{0E976460-5975-210D-7A0A-C4E3B45F4423}" v="6" dt="2023-12-17T10:13:44.092"/>
    <p1510:client id="{0F4B7E8B-B669-5D09-4C79-78A3589D523A}" v="50" dt="2023-12-19T15:15:06.259"/>
    <p1510:client id="{1425F92D-70E9-ACAC-137E-FFE587FFB024}" v="71" dt="2023-12-19T11:35:06.121"/>
    <p1510:client id="{14C1B1A8-2339-3908-E0EF-7687F615D25D}" v="27" dt="2023-12-19T09:31:01.289"/>
    <p1510:client id="{1C1E8EB4-F5FE-7EAC-8622-16E179F01C2B}" v="79" dt="2023-12-19T17:54:32.107"/>
    <p1510:client id="{25B9505E-8428-2E9A-80E3-75DFEB491863}" v="41" dt="2023-12-18T10:04:22.724"/>
    <p1510:client id="{2BCCFDBC-DD38-F4F9-1B05-36551AFD9A3D}" v="6" dt="2023-12-18T09:55:06.701"/>
    <p1510:client id="{34D39804-24FC-C77E-3A46-273DC1F8E4A2}" v="2" dt="2023-12-16T14:35:00.261"/>
    <p1510:client id="{3B3BE143-21A9-1FD7-679E-3D7349A6C264}" v="781" dt="2023-12-16T10:57:03.884"/>
    <p1510:client id="{3B9BB95F-3C98-5136-DFC4-18FB87550F10}" v="14" dt="2023-12-18T17:11:39.389"/>
    <p1510:client id="{3CFA103A-4132-C443-3D3F-2810EC335144}" v="112" dt="2023-12-14T13:16:09.763"/>
    <p1510:client id="{3D9C659A-60AA-4755-747A-C2E747D3EDD5}" v="253" dt="2023-12-15T14:51:14.848"/>
    <p1510:client id="{446380F3-EC7F-3B27-54FF-780711E77268}" v="142" dt="2023-12-18T10:03:01.777"/>
    <p1510:client id="{45A9B187-70B8-E71E-9170-E10312EB3B9E}" v="44" dt="2023-12-18T10:56:43.999"/>
    <p1510:client id="{4ABC325F-31CD-FAA6-57A3-C1935021A452}" v="9" dt="2023-12-12T11:24:01.691"/>
    <p1510:client id="{4E3137D3-AAF6-5716-21A0-F21612491110}" v="2" dt="2023-12-19T16:50:09.932"/>
    <p1510:client id="{50B70CFB-44D6-022D-F748-E1891F5B3B45}" v="39" dt="2023-12-18T10:32:30.393"/>
    <p1510:client id="{57D892B2-3FAA-B18F-468D-68A495FBB248}" v="2" dt="2023-12-17T09:34:43.325"/>
    <p1510:client id="{5AB2DC95-FF63-B7C1-CDA2-76B0FEDB8FBE}" v="1986" dt="2023-12-16T09:04:59.097"/>
    <p1510:client id="{5EF2FECD-AD0C-5C66-4754-070E9C21B723}" v="48" dt="2023-12-19T15:48:42.305"/>
    <p1510:client id="{5FEAE5D1-DE27-1E1D-CC95-8392539F2881}" v="290" dt="2023-12-18T14:51:38.282"/>
    <p1510:client id="{66C83549-37E4-AC3E-2092-627C344209EC}" v="38" dt="2023-12-16T00:23:46.313"/>
    <p1510:client id="{7BACB2A2-5FA9-E227-B2B7-15E88A24E175}" v="41" dt="2023-12-17T09:13:12.074"/>
    <p1510:client id="{8601DFF1-32C1-3EC3-0891-34D8E87BF7D4}" v="5" dt="2023-12-16T18:38:12.966"/>
    <p1510:client id="{8EE54470-6CD4-A249-AE59-0D534F190753}" v="76" dt="2023-12-19T17:07:20.621"/>
    <p1510:client id="{9593EED8-0D25-AB88-FD59-955371A6AFF6}" v="24" dt="2023-12-11T13:37:08.051"/>
    <p1510:client id="{96E147E0-02A6-071C-1284-201FA9AC5A67}" v="80" dt="2023-12-14T12:53:43.328"/>
    <p1510:client id="{9DF0F22E-D43F-6549-FD9D-2FBEF987E93E}" v="213" dt="2023-12-14T12:42:46.213"/>
    <p1510:client id="{9E719F09-9E3B-C4E3-3B16-4A3C031C60D4}" v="78" dt="2023-12-14T15:58:06.517"/>
    <p1510:client id="{A0F577EA-69BB-0C52-7D0C-47BEAF777ABD}" v="14" dt="2023-12-17T10:15:50.180"/>
    <p1510:client id="{A58ADE43-94C5-ED00-AC85-CE35E16335A1}" v="73" dt="2023-12-17T10:56:28.940"/>
    <p1510:client id="{ACB8EE1E-54EA-0AF5-E8FC-E132A7962A3F}" v="1" dt="2023-12-16T17:16:48.467"/>
    <p1510:client id="{B503A295-5C8A-C92F-EE49-1E6C60BA4690}" v="37" dt="2023-12-13T09:55:32.246"/>
    <p1510:client id="{B7D8A3B5-EB83-E895-9F3C-5C27DF2093BD}" v="248" dt="2023-12-19T16:50:14.465"/>
    <p1510:client id="{B8C7E014-6BC2-74A1-DBED-8F42892579D3}" v="37" dt="2023-12-19T16:58:37.304"/>
    <p1510:client id="{BD7E1BE9-4562-69DC-4BFB-1916C5229B89}" v="28" dt="2023-12-17T09:01:01.790"/>
    <p1510:client id="{C7685E01-F211-5927-51B2-6E79FD329778}" v="654" dt="2023-12-18T17:33:29.205"/>
    <p1510:client id="{D0EF6E88-7731-33C4-7F47-E8CE9C9868F1}" v="306" dt="2023-12-19T10:15:27.739"/>
    <p1510:client id="{D59AAE99-2572-27C4-1FCC-7869993F2CB4}" v="3" dt="2023-12-19T17:33:03.336"/>
    <p1510:client id="{D5FD83DB-D6DC-8C02-CCF9-F0CC8E4B96F0}" v="12" dt="2023-12-18T09:57:15.451"/>
    <p1510:client id="{F1E83261-6F88-6503-CE06-E62684127B40}" v="1" dt="2023-12-15T09:44:38.301"/>
    <p1510:client id="{FD574C16-6B58-09A4-1B64-0B66BE8F34DA}" v="29" dt="2023-12-19T15:59:59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 Giuffrida" userId="S::10687674@polimi.it::11f8db1b-6638-49e9-98fa-18ce7111aae9" providerId="AD" clId="Web-{D0EF6E88-7731-33C4-7F47-E8CE9C9868F1}"/>
    <pc:docChg chg="modSld">
      <pc:chgData name="Lucia Giuffrida" userId="S::10687674@polimi.it::11f8db1b-6638-49e9-98fa-18ce7111aae9" providerId="AD" clId="Web-{D0EF6E88-7731-33C4-7F47-E8CE9C9868F1}" dt="2023-12-19T10:15:27.739" v="197" actId="1076"/>
      <pc:docMkLst>
        <pc:docMk/>
      </pc:docMkLst>
      <pc:sldChg chg="modSp">
        <pc:chgData name="Lucia Giuffrida" userId="S::10687674@polimi.it::11f8db1b-6638-49e9-98fa-18ce7111aae9" providerId="AD" clId="Web-{D0EF6E88-7731-33C4-7F47-E8CE9C9868F1}" dt="2023-12-19T09:41:28.384" v="45" actId="20577"/>
        <pc:sldMkLst>
          <pc:docMk/>
          <pc:sldMk cId="1371831883" sldId="280"/>
        </pc:sldMkLst>
        <pc:spChg chg="mod">
          <ac:chgData name="Lucia Giuffrida" userId="S::10687674@polimi.it::11f8db1b-6638-49e9-98fa-18ce7111aae9" providerId="AD" clId="Web-{D0EF6E88-7731-33C4-7F47-E8CE9C9868F1}" dt="2023-12-19T09:41:28.384" v="45" actId="20577"/>
          <ac:spMkLst>
            <pc:docMk/>
            <pc:sldMk cId="1371831883" sldId="280"/>
            <ac:spMk id="2" creationId="{41A3CA6B-DAA9-974F-FBE5-5CE25DD698BB}"/>
          </ac:spMkLst>
        </pc:spChg>
      </pc:sldChg>
      <pc:sldChg chg="modSp">
        <pc:chgData name="Lucia Giuffrida" userId="S::10687674@polimi.it::11f8db1b-6638-49e9-98fa-18ce7111aae9" providerId="AD" clId="Web-{D0EF6E88-7731-33C4-7F47-E8CE9C9868F1}" dt="2023-12-19T09:57:19.981" v="99" actId="20577"/>
        <pc:sldMkLst>
          <pc:docMk/>
          <pc:sldMk cId="1467262776" sldId="286"/>
        </pc:sldMkLst>
        <pc:spChg chg="mod">
          <ac:chgData name="Lucia Giuffrida" userId="S::10687674@polimi.it::11f8db1b-6638-49e9-98fa-18ce7111aae9" providerId="AD" clId="Web-{D0EF6E88-7731-33C4-7F47-E8CE9C9868F1}" dt="2023-12-19T09:41:15.603" v="27" actId="20577"/>
          <ac:spMkLst>
            <pc:docMk/>
            <pc:sldMk cId="1467262776" sldId="286"/>
            <ac:spMk id="2" creationId="{2EA1F35B-9737-B874-B35E-08E1D37D2D3F}"/>
          </ac:spMkLst>
        </pc:spChg>
        <pc:spChg chg="mod">
          <ac:chgData name="Lucia Giuffrida" userId="S::10687674@polimi.it::11f8db1b-6638-49e9-98fa-18ce7111aae9" providerId="AD" clId="Web-{D0EF6E88-7731-33C4-7F47-E8CE9C9868F1}" dt="2023-12-19T09:57:19.981" v="99" actId="20577"/>
          <ac:spMkLst>
            <pc:docMk/>
            <pc:sldMk cId="1467262776" sldId="286"/>
            <ac:spMk id="12" creationId="{AF39B19A-DA04-75FA-C20E-2AFB6ED379C7}"/>
          </ac:spMkLst>
        </pc:spChg>
        <pc:spChg chg="mod">
          <ac:chgData name="Lucia Giuffrida" userId="S::10687674@polimi.it::11f8db1b-6638-49e9-98fa-18ce7111aae9" providerId="AD" clId="Web-{D0EF6E88-7731-33C4-7F47-E8CE9C9868F1}" dt="2023-12-19T09:54:53.242" v="93" actId="20577"/>
          <ac:spMkLst>
            <pc:docMk/>
            <pc:sldMk cId="1467262776" sldId="286"/>
            <ac:spMk id="13" creationId="{AB5C50A2-4658-B541-BAC2-D136FEC2EAB6}"/>
          </ac:spMkLst>
        </pc:spChg>
        <pc:spChg chg="mod">
          <ac:chgData name="Lucia Giuffrida" userId="S::10687674@polimi.it::11f8db1b-6638-49e9-98fa-18ce7111aae9" providerId="AD" clId="Web-{D0EF6E88-7731-33C4-7F47-E8CE9C9868F1}" dt="2023-12-19T09:44:04.812" v="62" actId="20577"/>
          <ac:spMkLst>
            <pc:docMk/>
            <pc:sldMk cId="1467262776" sldId="286"/>
            <ac:spMk id="14" creationId="{83FE811A-7888-79DB-DE65-302E90D76F2B}"/>
          </ac:spMkLst>
        </pc:spChg>
        <pc:spChg chg="mod">
          <ac:chgData name="Lucia Giuffrida" userId="S::10687674@polimi.it::11f8db1b-6638-49e9-98fa-18ce7111aae9" providerId="AD" clId="Web-{D0EF6E88-7731-33C4-7F47-E8CE9C9868F1}" dt="2023-12-19T09:54:50.929" v="92" actId="20577"/>
          <ac:spMkLst>
            <pc:docMk/>
            <pc:sldMk cId="1467262776" sldId="286"/>
            <ac:spMk id="15" creationId="{3028A9F9-DD73-B009-B7D0-7388FE9BC5FD}"/>
          </ac:spMkLst>
        </pc:spChg>
        <pc:spChg chg="mod">
          <ac:chgData name="Lucia Giuffrida" userId="S::10687674@polimi.it::11f8db1b-6638-49e9-98fa-18ce7111aae9" providerId="AD" clId="Web-{D0EF6E88-7731-33C4-7F47-E8CE9C9868F1}" dt="2023-12-19T09:42:49.341" v="52" actId="20577"/>
          <ac:spMkLst>
            <pc:docMk/>
            <pc:sldMk cId="1467262776" sldId="286"/>
            <ac:spMk id="16" creationId="{84F68630-77CC-84B7-2BF3-F350A27575EF}"/>
          </ac:spMkLst>
        </pc:spChg>
        <pc:spChg chg="mod">
          <ac:chgData name="Lucia Giuffrida" userId="S::10687674@polimi.it::11f8db1b-6638-49e9-98fa-18ce7111aae9" providerId="AD" clId="Web-{D0EF6E88-7731-33C4-7F47-E8CE9C9868F1}" dt="2023-12-19T09:44:09.531" v="64" actId="20577"/>
          <ac:spMkLst>
            <pc:docMk/>
            <pc:sldMk cId="1467262776" sldId="286"/>
            <ac:spMk id="17" creationId="{52D3E368-2698-B5DE-9D75-A29EAD9185F9}"/>
          </ac:spMkLst>
        </pc:spChg>
      </pc:sldChg>
      <pc:sldChg chg="addSp delSp modSp">
        <pc:chgData name="Lucia Giuffrida" userId="S::10687674@polimi.it::11f8db1b-6638-49e9-98fa-18ce7111aae9" providerId="AD" clId="Web-{D0EF6E88-7731-33C4-7F47-E8CE9C9868F1}" dt="2023-12-19T10:15:27.739" v="197" actId="1076"/>
        <pc:sldMkLst>
          <pc:docMk/>
          <pc:sldMk cId="3267880275" sldId="287"/>
        </pc:sldMkLst>
        <pc:spChg chg="mod">
          <ac:chgData name="Lucia Giuffrida" userId="S::10687674@polimi.it::11f8db1b-6638-49e9-98fa-18ce7111aae9" providerId="AD" clId="Web-{D0EF6E88-7731-33C4-7F47-E8CE9C9868F1}" dt="2023-12-19T09:40:56.868" v="11" actId="20577"/>
          <ac:spMkLst>
            <pc:docMk/>
            <pc:sldMk cId="3267880275" sldId="287"/>
            <ac:spMk id="2" creationId="{A5CA49A2-EBB5-544F-6EB4-505F16663E85}"/>
          </ac:spMkLst>
        </pc:spChg>
        <pc:spChg chg="add del">
          <ac:chgData name="Lucia Giuffrida" userId="S::10687674@polimi.it::11f8db1b-6638-49e9-98fa-18ce7111aae9" providerId="AD" clId="Web-{D0EF6E88-7731-33C4-7F47-E8CE9C9868F1}" dt="2023-12-19T10:10:13.915" v="106"/>
          <ac:spMkLst>
            <pc:docMk/>
            <pc:sldMk cId="3267880275" sldId="287"/>
            <ac:spMk id="3" creationId="{2F82FDAD-C3C8-D84F-BE73-586BD397137D}"/>
          </ac:spMkLst>
        </pc:spChg>
        <pc:spChg chg="add mod">
          <ac:chgData name="Lucia Giuffrida" userId="S::10687674@polimi.it::11f8db1b-6638-49e9-98fa-18ce7111aae9" providerId="AD" clId="Web-{D0EF6E88-7731-33C4-7F47-E8CE9C9868F1}" dt="2023-12-19T10:15:10.442" v="193" actId="1076"/>
          <ac:spMkLst>
            <pc:docMk/>
            <pc:sldMk cId="3267880275" sldId="287"/>
            <ac:spMk id="4" creationId="{E6F83807-E572-0CD6-AE23-B350D0F031CF}"/>
          </ac:spMkLst>
        </pc:spChg>
        <pc:spChg chg="add mod">
          <ac:chgData name="Lucia Giuffrida" userId="S::10687674@polimi.it::11f8db1b-6638-49e9-98fa-18ce7111aae9" providerId="AD" clId="Web-{D0EF6E88-7731-33C4-7F47-E8CE9C9868F1}" dt="2023-12-19T10:15:22.536" v="196" actId="1076"/>
          <ac:spMkLst>
            <pc:docMk/>
            <pc:sldMk cId="3267880275" sldId="287"/>
            <ac:spMk id="6" creationId="{C9570BDC-ADBD-D87E-3AAF-B2249C0BEF4E}"/>
          </ac:spMkLst>
        </pc:spChg>
        <pc:spChg chg="mod">
          <ac:chgData name="Lucia Giuffrida" userId="S::10687674@polimi.it::11f8db1b-6638-49e9-98fa-18ce7111aae9" providerId="AD" clId="Web-{D0EF6E88-7731-33C4-7F47-E8CE9C9868F1}" dt="2023-12-19T10:14:55.566" v="187" actId="1076"/>
          <ac:spMkLst>
            <pc:docMk/>
            <pc:sldMk cId="3267880275" sldId="287"/>
            <ac:spMk id="8" creationId="{EFB21B7C-BB37-B762-0021-467259D7F2F7}"/>
          </ac:spMkLst>
        </pc:spChg>
        <pc:spChg chg="mod">
          <ac:chgData name="Lucia Giuffrida" userId="S::10687674@polimi.it::11f8db1b-6638-49e9-98fa-18ce7111aae9" providerId="AD" clId="Web-{D0EF6E88-7731-33C4-7F47-E8CE9C9868F1}" dt="2023-12-19T10:14:50.472" v="186" actId="1076"/>
          <ac:spMkLst>
            <pc:docMk/>
            <pc:sldMk cId="3267880275" sldId="287"/>
            <ac:spMk id="9" creationId="{D8EFE006-DF4F-59B6-50EF-B225CDF61405}"/>
          </ac:spMkLst>
        </pc:spChg>
        <pc:picChg chg="mod">
          <ac:chgData name="Lucia Giuffrida" userId="S::10687674@polimi.it::11f8db1b-6638-49e9-98fa-18ce7111aae9" providerId="AD" clId="Web-{D0EF6E88-7731-33C4-7F47-E8CE9C9868F1}" dt="2023-12-19T10:15:27.739" v="197" actId="1076"/>
          <ac:picMkLst>
            <pc:docMk/>
            <pc:sldMk cId="3267880275" sldId="287"/>
            <ac:picMk id="5" creationId="{408C08F2-BC6C-E23F-2B5A-E3CB337FCC6A}"/>
          </ac:picMkLst>
        </pc:picChg>
        <pc:picChg chg="mod">
          <ac:chgData name="Lucia Giuffrida" userId="S::10687674@polimi.it::11f8db1b-6638-49e9-98fa-18ce7111aae9" providerId="AD" clId="Web-{D0EF6E88-7731-33C4-7F47-E8CE9C9868F1}" dt="2023-12-19T10:14:47.191" v="185" actId="1076"/>
          <ac:picMkLst>
            <pc:docMk/>
            <pc:sldMk cId="3267880275" sldId="287"/>
            <ac:picMk id="7" creationId="{7C82E558-7827-F469-64C6-361914120E02}"/>
          </ac:picMkLst>
        </pc:picChg>
        <pc:picChg chg="mod">
          <ac:chgData name="Lucia Giuffrida" userId="S::10687674@polimi.it::11f8db1b-6638-49e9-98fa-18ce7111aae9" providerId="AD" clId="Web-{D0EF6E88-7731-33C4-7F47-E8CE9C9868F1}" dt="2023-12-19T10:15:01.770" v="188" actId="1076"/>
          <ac:picMkLst>
            <pc:docMk/>
            <pc:sldMk cId="3267880275" sldId="287"/>
            <ac:picMk id="10" creationId="{338A0351-4A24-1834-E649-EFD91F2FAB0D}"/>
          </ac:picMkLst>
        </pc:picChg>
        <pc:picChg chg="mod">
          <ac:chgData name="Lucia Giuffrida" userId="S::10687674@polimi.it::11f8db1b-6638-49e9-98fa-18ce7111aae9" providerId="AD" clId="Web-{D0EF6E88-7731-33C4-7F47-E8CE9C9868F1}" dt="2023-12-19T10:15:01.801" v="189" actId="1076"/>
          <ac:picMkLst>
            <pc:docMk/>
            <pc:sldMk cId="3267880275" sldId="287"/>
            <ac:picMk id="11" creationId="{DFAB8C5B-76AB-9C1F-C407-5D7675AC7B4E}"/>
          </ac:picMkLst>
        </pc:picChg>
        <pc:picChg chg="mod">
          <ac:chgData name="Lucia Giuffrida" userId="S::10687674@polimi.it::11f8db1b-6638-49e9-98fa-18ce7111aae9" providerId="AD" clId="Web-{D0EF6E88-7731-33C4-7F47-E8CE9C9868F1}" dt="2023-12-19T10:15:06.207" v="190" actId="1076"/>
          <ac:picMkLst>
            <pc:docMk/>
            <pc:sldMk cId="3267880275" sldId="287"/>
            <ac:picMk id="12" creationId="{4C8B8112-3C70-F957-7809-32BEC9B0FBD6}"/>
          </ac:picMkLst>
        </pc:picChg>
        <pc:picChg chg="mod">
          <ac:chgData name="Lucia Giuffrida" userId="S::10687674@polimi.it::11f8db1b-6638-49e9-98fa-18ce7111aae9" providerId="AD" clId="Web-{D0EF6E88-7731-33C4-7F47-E8CE9C9868F1}" dt="2023-12-19T10:15:16.911" v="195" actId="1076"/>
          <ac:picMkLst>
            <pc:docMk/>
            <pc:sldMk cId="3267880275" sldId="287"/>
            <ac:picMk id="13" creationId="{C78E2D63-439B-EFBA-D9F6-1BF0C5A247AB}"/>
          </ac:picMkLst>
        </pc:picChg>
        <pc:picChg chg="mod">
          <ac:chgData name="Lucia Giuffrida" userId="S::10687674@polimi.it::11f8db1b-6638-49e9-98fa-18ce7111aae9" providerId="AD" clId="Web-{D0EF6E88-7731-33C4-7F47-E8CE9C9868F1}" dt="2023-12-19T10:15:06.301" v="192" actId="1076"/>
          <ac:picMkLst>
            <pc:docMk/>
            <pc:sldMk cId="3267880275" sldId="287"/>
            <ac:picMk id="14" creationId="{14AD51C6-E57E-5BE8-6BE2-9CF444717594}"/>
          </ac:picMkLst>
        </pc:picChg>
      </pc:sldChg>
    </pc:docChg>
  </pc:docChgLst>
  <pc:docChgLst>
    <pc:chgData name="Simone Airaghi" userId="S::10656496@polimi.it::7820f3dd-23e6-48b8-af13-3728652b4d1e" providerId="AD" clId="Web-{5EF2FECD-AD0C-5C66-4754-070E9C21B723}"/>
    <pc:docChg chg="addSld modSld">
      <pc:chgData name="Simone Airaghi" userId="S::10656496@polimi.it::7820f3dd-23e6-48b8-af13-3728652b4d1e" providerId="AD" clId="Web-{5EF2FECD-AD0C-5C66-4754-070E9C21B723}" dt="2023-12-19T15:48:42.305" v="44" actId="1076"/>
      <pc:docMkLst>
        <pc:docMk/>
      </pc:docMkLst>
      <pc:sldChg chg="addSp delSp modSp add replId">
        <pc:chgData name="Simone Airaghi" userId="S::10656496@polimi.it::7820f3dd-23e6-48b8-af13-3728652b4d1e" providerId="AD" clId="Web-{5EF2FECD-AD0C-5C66-4754-070E9C21B723}" dt="2023-12-19T15:48:42.305" v="44" actId="1076"/>
        <pc:sldMkLst>
          <pc:docMk/>
          <pc:sldMk cId="978923610" sldId="288"/>
        </pc:sldMkLst>
        <pc:spChg chg="add del mod">
          <ac:chgData name="Simone Airaghi" userId="S::10656496@polimi.it::7820f3dd-23e6-48b8-af13-3728652b4d1e" providerId="AD" clId="Web-{5EF2FECD-AD0C-5C66-4754-070E9C21B723}" dt="2023-12-19T15:42:27.419" v="2"/>
          <ac:spMkLst>
            <pc:docMk/>
            <pc:sldMk cId="978923610" sldId="288"/>
            <ac:spMk id="6" creationId="{B815B01C-2C51-4EC7-E024-3B9C32863C96}"/>
          </ac:spMkLst>
        </pc:spChg>
        <pc:spChg chg="add del mod">
          <ac:chgData name="Simone Airaghi" userId="S::10656496@polimi.it::7820f3dd-23e6-48b8-af13-3728652b4d1e" providerId="AD" clId="Web-{5EF2FECD-AD0C-5C66-4754-070E9C21B723}" dt="2023-12-19T15:43:18.436" v="4"/>
          <ac:spMkLst>
            <pc:docMk/>
            <pc:sldMk cId="978923610" sldId="288"/>
            <ac:spMk id="9" creationId="{FD5CE9CE-417C-B91E-3C97-B7BD0D1E1FE8}"/>
          </ac:spMkLst>
        </pc:spChg>
        <pc:picChg chg="del">
          <ac:chgData name="Simone Airaghi" userId="S::10656496@polimi.it::7820f3dd-23e6-48b8-af13-3728652b4d1e" providerId="AD" clId="Web-{5EF2FECD-AD0C-5C66-4754-070E9C21B723}" dt="2023-12-19T15:42:25.435" v="1"/>
          <ac:picMkLst>
            <pc:docMk/>
            <pc:sldMk cId="978923610" sldId="288"/>
            <ac:picMk id="4" creationId="{7E118568-DA7F-A99F-692E-C183369C4E4C}"/>
          </ac:picMkLst>
        </pc:picChg>
        <pc:picChg chg="add del mod ord">
          <ac:chgData name="Simone Airaghi" userId="S::10656496@polimi.it::7820f3dd-23e6-48b8-af13-3728652b4d1e" providerId="AD" clId="Web-{5EF2FECD-AD0C-5C66-4754-070E9C21B723}" dt="2023-12-19T15:42:29.779" v="3"/>
          <ac:picMkLst>
            <pc:docMk/>
            <pc:sldMk cId="978923610" sldId="288"/>
            <ac:picMk id="7" creationId="{2C02FB98-48A6-62CE-5343-83F3E2BFA99F}"/>
          </ac:picMkLst>
        </pc:picChg>
        <pc:picChg chg="add mod ord">
          <ac:chgData name="Simone Airaghi" userId="S::10656496@polimi.it::7820f3dd-23e6-48b8-af13-3728652b4d1e" providerId="AD" clId="Web-{5EF2FECD-AD0C-5C66-4754-070E9C21B723}" dt="2023-12-19T15:48:35.336" v="43" actId="1076"/>
          <ac:picMkLst>
            <pc:docMk/>
            <pc:sldMk cId="978923610" sldId="288"/>
            <ac:picMk id="10" creationId="{7FFED8E7-2C9B-38A5-CF83-79FD52EA6946}"/>
          </ac:picMkLst>
        </pc:picChg>
        <pc:picChg chg="add del mod">
          <ac:chgData name="Simone Airaghi" userId="S::10656496@polimi.it::7820f3dd-23e6-48b8-af13-3728652b4d1e" providerId="AD" clId="Web-{5EF2FECD-AD0C-5C66-4754-070E9C21B723}" dt="2023-12-19T15:44:04.844" v="17"/>
          <ac:picMkLst>
            <pc:docMk/>
            <pc:sldMk cId="978923610" sldId="288"/>
            <ac:picMk id="12" creationId="{073D13CA-74F1-87B8-36A4-780AD7D7DF47}"/>
          </ac:picMkLst>
        </pc:picChg>
        <pc:picChg chg="add del mod">
          <ac:chgData name="Simone Airaghi" userId="S::10656496@polimi.it::7820f3dd-23e6-48b8-af13-3728652b4d1e" providerId="AD" clId="Web-{5EF2FECD-AD0C-5C66-4754-070E9C21B723}" dt="2023-12-19T15:48:06.538" v="41"/>
          <ac:picMkLst>
            <pc:docMk/>
            <pc:sldMk cId="978923610" sldId="288"/>
            <ac:picMk id="14" creationId="{B5CA5217-3485-E271-CB79-9FF58E50663E}"/>
          </ac:picMkLst>
        </pc:picChg>
        <pc:picChg chg="add del mod">
          <ac:chgData name="Simone Airaghi" userId="S::10656496@polimi.it::7820f3dd-23e6-48b8-af13-3728652b4d1e" providerId="AD" clId="Web-{5EF2FECD-AD0C-5C66-4754-070E9C21B723}" dt="2023-12-19T15:47:12.677" v="30"/>
          <ac:picMkLst>
            <pc:docMk/>
            <pc:sldMk cId="978923610" sldId="288"/>
            <ac:picMk id="16" creationId="{A29D5593-98B5-5566-6887-66FC55A64C59}"/>
          </ac:picMkLst>
        </pc:picChg>
        <pc:picChg chg="add mod">
          <ac:chgData name="Simone Airaghi" userId="S::10656496@polimi.it::7820f3dd-23e6-48b8-af13-3728652b4d1e" providerId="AD" clId="Web-{5EF2FECD-AD0C-5C66-4754-070E9C21B723}" dt="2023-12-19T15:48:42.305" v="44" actId="1076"/>
          <ac:picMkLst>
            <pc:docMk/>
            <pc:sldMk cId="978923610" sldId="288"/>
            <ac:picMk id="17" creationId="{3780CA7B-B397-AD2E-3063-B4E69A759199}"/>
          </ac:picMkLst>
        </pc:picChg>
        <pc:picChg chg="add mod">
          <ac:chgData name="Simone Airaghi" userId="S::10656496@polimi.it::7820f3dd-23e6-48b8-af13-3728652b4d1e" providerId="AD" clId="Web-{5EF2FECD-AD0C-5C66-4754-070E9C21B723}" dt="2023-12-19T15:48:26.476" v="42" actId="1076"/>
          <ac:picMkLst>
            <pc:docMk/>
            <pc:sldMk cId="978923610" sldId="288"/>
            <ac:picMk id="18" creationId="{D6CE7652-BF9A-DDC8-194F-8D11C0E749D1}"/>
          </ac:picMkLst>
        </pc:picChg>
      </pc:sldChg>
    </pc:docChg>
  </pc:docChgLst>
  <pc:docChgLst>
    <pc:chgData name="Ilaria Girimonte" userId="S::10677365@polimi.it::0c9b70e5-909e-4057-81d9-8a8dc1d86459" providerId="AD" clId="Web-{4E3137D3-AAF6-5716-21A0-F21612491110}"/>
    <pc:docChg chg="modSld">
      <pc:chgData name="Ilaria Girimonte" userId="S::10677365@polimi.it::0c9b70e5-909e-4057-81d9-8a8dc1d86459" providerId="AD" clId="Web-{4E3137D3-AAF6-5716-21A0-F21612491110}" dt="2023-12-19T16:50:09.932" v="1"/>
      <pc:docMkLst>
        <pc:docMk/>
      </pc:docMkLst>
      <pc:sldChg chg="modSp">
        <pc:chgData name="Ilaria Girimonte" userId="S::10677365@polimi.it::0c9b70e5-909e-4057-81d9-8a8dc1d86459" providerId="AD" clId="Web-{4E3137D3-AAF6-5716-21A0-F21612491110}" dt="2023-12-19T16:50:09.932" v="1"/>
        <pc:sldMkLst>
          <pc:docMk/>
          <pc:sldMk cId="2027043592" sldId="285"/>
        </pc:sldMkLst>
        <pc:picChg chg="mod modCrop">
          <ac:chgData name="Ilaria Girimonte" userId="S::10677365@polimi.it::0c9b70e5-909e-4057-81d9-8a8dc1d86459" providerId="AD" clId="Web-{4E3137D3-AAF6-5716-21A0-F21612491110}" dt="2023-12-19T16:50:09.932" v="1"/>
          <ac:picMkLst>
            <pc:docMk/>
            <pc:sldMk cId="2027043592" sldId="285"/>
            <ac:picMk id="4" creationId="{3D647A8B-1548-F3B8-B512-D9111F9DAB65}"/>
          </ac:picMkLst>
        </pc:picChg>
      </pc:sldChg>
    </pc:docChg>
  </pc:docChgLst>
  <pc:docChgLst>
    <pc:chgData name="Lucia Giuffrida" userId="S::10687674@polimi.it::11f8db1b-6638-49e9-98fa-18ce7111aae9" providerId="AD" clId="Web-{BD7E1BE9-4562-69DC-4BFB-1916C5229B89}"/>
    <pc:docChg chg="modSld">
      <pc:chgData name="Lucia Giuffrida" userId="S::10687674@polimi.it::11f8db1b-6638-49e9-98fa-18ce7111aae9" providerId="AD" clId="Web-{BD7E1BE9-4562-69DC-4BFB-1916C5229B89}" dt="2023-12-17T09:01:01.790" v="26"/>
      <pc:docMkLst>
        <pc:docMk/>
      </pc:docMkLst>
      <pc:sldChg chg="delSp modSp">
        <pc:chgData name="Lucia Giuffrida" userId="S::10687674@polimi.it::11f8db1b-6638-49e9-98fa-18ce7111aae9" providerId="AD" clId="Web-{BD7E1BE9-4562-69DC-4BFB-1916C5229B89}" dt="2023-12-17T09:01:01.790" v="26"/>
        <pc:sldMkLst>
          <pc:docMk/>
          <pc:sldMk cId="2717674739" sldId="281"/>
        </pc:sldMkLst>
        <pc:spChg chg="mod">
          <ac:chgData name="Lucia Giuffrida" userId="S::10687674@polimi.it::11f8db1b-6638-49e9-98fa-18ce7111aae9" providerId="AD" clId="Web-{BD7E1BE9-4562-69DC-4BFB-1916C5229B89}" dt="2023-12-17T09:00:50.774" v="24" actId="20577"/>
          <ac:spMkLst>
            <pc:docMk/>
            <pc:sldMk cId="2717674739" sldId="281"/>
            <ac:spMk id="2" creationId="{54AA33BC-EBA0-7269-BCD0-B0E20FDEC8FA}"/>
          </ac:spMkLst>
        </pc:spChg>
        <pc:spChg chg="del mod">
          <ac:chgData name="Lucia Giuffrida" userId="S::10687674@polimi.it::11f8db1b-6638-49e9-98fa-18ce7111aae9" providerId="AD" clId="Web-{BD7E1BE9-4562-69DC-4BFB-1916C5229B89}" dt="2023-12-17T09:01:01.790" v="26"/>
          <ac:spMkLst>
            <pc:docMk/>
            <pc:sldMk cId="2717674739" sldId="281"/>
            <ac:spMk id="3" creationId="{1A25A7FB-C43F-B0FA-3F74-1B5063975886}"/>
          </ac:spMkLst>
        </pc:spChg>
      </pc:sldChg>
    </pc:docChg>
  </pc:docChgLst>
  <pc:docChgLst>
    <pc:chgData name="Alessia Lenoci" userId="S::10628483@polimi.it::8018a356-b99c-4ef3-8baf-63613b82018f" providerId="AD" clId="Web-{45A9B187-70B8-E71E-9170-E10312EB3B9E}"/>
    <pc:docChg chg="modSld">
      <pc:chgData name="Alessia Lenoci" userId="S::10628483@polimi.it::8018a356-b99c-4ef3-8baf-63613b82018f" providerId="AD" clId="Web-{45A9B187-70B8-E71E-9170-E10312EB3B9E}" dt="2023-12-18T10:56:43.999" v="41"/>
      <pc:docMkLst>
        <pc:docMk/>
      </pc:docMkLst>
      <pc:sldChg chg="modSp">
        <pc:chgData name="Alessia Lenoci" userId="S::10628483@polimi.it::8018a356-b99c-4ef3-8baf-63613b82018f" providerId="AD" clId="Web-{45A9B187-70B8-E71E-9170-E10312EB3B9E}" dt="2023-12-18T10:56:20.764" v="39" actId="20577"/>
        <pc:sldMkLst>
          <pc:docMk/>
          <pc:sldMk cId="3383649683" sldId="257"/>
        </pc:sldMkLst>
        <pc:spChg chg="mod">
          <ac:chgData name="Alessia Lenoci" userId="S::10628483@polimi.it::8018a356-b99c-4ef3-8baf-63613b82018f" providerId="AD" clId="Web-{45A9B187-70B8-E71E-9170-E10312EB3B9E}" dt="2023-12-18T10:56:20.764" v="39" actId="20577"/>
          <ac:spMkLst>
            <pc:docMk/>
            <pc:sldMk cId="3383649683" sldId="257"/>
            <ac:spMk id="2" creationId="{00000000-0000-0000-0000-000000000000}"/>
          </ac:spMkLst>
        </pc:spChg>
      </pc:sldChg>
      <pc:sldChg chg="modSp">
        <pc:chgData name="Alessia Lenoci" userId="S::10628483@polimi.it::8018a356-b99c-4ef3-8baf-63613b82018f" providerId="AD" clId="Web-{45A9B187-70B8-E71E-9170-E10312EB3B9E}" dt="2023-12-18T10:56:43.999" v="41"/>
        <pc:sldMkLst>
          <pc:docMk/>
          <pc:sldMk cId="1902888132" sldId="262"/>
        </pc:sldMkLst>
        <pc:picChg chg="mod modCrop">
          <ac:chgData name="Alessia Lenoci" userId="S::10628483@polimi.it::8018a356-b99c-4ef3-8baf-63613b82018f" providerId="AD" clId="Web-{45A9B187-70B8-E71E-9170-E10312EB3B9E}" dt="2023-12-18T10:56:43.999" v="41"/>
          <ac:picMkLst>
            <pc:docMk/>
            <pc:sldMk cId="1902888132" sldId="262"/>
            <ac:picMk id="5" creationId="{77391924-65EA-621E-7359-3F84EDB45D4D}"/>
          </ac:picMkLst>
        </pc:picChg>
      </pc:sldChg>
      <pc:sldChg chg="modSp">
        <pc:chgData name="Alessia Lenoci" userId="S::10628483@polimi.it::8018a356-b99c-4ef3-8baf-63613b82018f" providerId="AD" clId="Web-{45A9B187-70B8-E71E-9170-E10312EB3B9E}" dt="2023-12-18T10:54:45.213" v="34" actId="20577"/>
        <pc:sldMkLst>
          <pc:docMk/>
          <pc:sldMk cId="1963675610" sldId="270"/>
        </pc:sldMkLst>
        <pc:spChg chg="mod">
          <ac:chgData name="Alessia Lenoci" userId="S::10628483@polimi.it::8018a356-b99c-4ef3-8baf-63613b82018f" providerId="AD" clId="Web-{45A9B187-70B8-E71E-9170-E10312EB3B9E}" dt="2023-12-18T10:54:45.213" v="34" actId="20577"/>
          <ac:spMkLst>
            <pc:docMk/>
            <pc:sldMk cId="1963675610" sldId="270"/>
            <ac:spMk id="2" creationId="{F086CD16-8F3A-38CB-18D7-7ECBF334803C}"/>
          </ac:spMkLst>
        </pc:spChg>
      </pc:sldChg>
      <pc:sldChg chg="modSp">
        <pc:chgData name="Alessia Lenoci" userId="S::10628483@polimi.it::8018a356-b99c-4ef3-8baf-63613b82018f" providerId="AD" clId="Web-{45A9B187-70B8-E71E-9170-E10312EB3B9E}" dt="2023-12-18T10:54:20.525" v="17" actId="20577"/>
        <pc:sldMkLst>
          <pc:docMk/>
          <pc:sldMk cId="1109543644" sldId="277"/>
        </pc:sldMkLst>
        <pc:spChg chg="mod">
          <ac:chgData name="Alessia Lenoci" userId="S::10628483@polimi.it::8018a356-b99c-4ef3-8baf-63613b82018f" providerId="AD" clId="Web-{45A9B187-70B8-E71E-9170-E10312EB3B9E}" dt="2023-12-18T10:54:20.525" v="17" actId="20577"/>
          <ac:spMkLst>
            <pc:docMk/>
            <pc:sldMk cId="1109543644" sldId="277"/>
            <ac:spMk id="2" creationId="{CF25E3AE-90F0-6D5D-AE36-09E4AE9F680A}"/>
          </ac:spMkLst>
        </pc:spChg>
      </pc:sldChg>
      <pc:sldChg chg="modSp">
        <pc:chgData name="Alessia Lenoci" userId="S::10628483@polimi.it::8018a356-b99c-4ef3-8baf-63613b82018f" providerId="AD" clId="Web-{45A9B187-70B8-E71E-9170-E10312EB3B9E}" dt="2023-12-18T10:54:27.166" v="33" actId="20577"/>
        <pc:sldMkLst>
          <pc:docMk/>
          <pc:sldMk cId="4266717867" sldId="278"/>
        </pc:sldMkLst>
        <pc:spChg chg="mod">
          <ac:chgData name="Alessia Lenoci" userId="S::10628483@polimi.it::8018a356-b99c-4ef3-8baf-63613b82018f" providerId="AD" clId="Web-{45A9B187-70B8-E71E-9170-E10312EB3B9E}" dt="2023-12-18T10:54:27.166" v="33" actId="20577"/>
          <ac:spMkLst>
            <pc:docMk/>
            <pc:sldMk cId="4266717867" sldId="278"/>
            <ac:spMk id="2" creationId="{2EAC1F4C-50E2-757A-5A48-D9A281B65503}"/>
          </ac:spMkLst>
        </pc:spChg>
      </pc:sldChg>
    </pc:docChg>
  </pc:docChgLst>
  <pc:docChgLst>
    <pc:chgData name="Simone Airaghi" userId="S::10656496@polimi.it::7820f3dd-23e6-48b8-af13-3728652b4d1e" providerId="AD" clId="Web-{FD574C16-6B58-09A4-1B64-0B66BE8F34DA}"/>
    <pc:docChg chg="modSld">
      <pc:chgData name="Simone Airaghi" userId="S::10656496@polimi.it::7820f3dd-23e6-48b8-af13-3728652b4d1e" providerId="AD" clId="Web-{FD574C16-6B58-09A4-1B64-0B66BE8F34DA}" dt="2023-12-19T15:59:59.692" v="26" actId="1076"/>
      <pc:docMkLst>
        <pc:docMk/>
      </pc:docMkLst>
      <pc:sldChg chg="addSp delSp modSp">
        <pc:chgData name="Simone Airaghi" userId="S::10656496@polimi.it::7820f3dd-23e6-48b8-af13-3728652b4d1e" providerId="AD" clId="Web-{FD574C16-6B58-09A4-1B64-0B66BE8F34DA}" dt="2023-12-19T15:55:11.609" v="14" actId="1076"/>
        <pc:sldMkLst>
          <pc:docMk/>
          <pc:sldMk cId="4266717867" sldId="278"/>
        </pc:sldMkLst>
        <pc:spChg chg="add del mod">
          <ac:chgData name="Simone Airaghi" userId="S::10656496@polimi.it::7820f3dd-23e6-48b8-af13-3728652b4d1e" providerId="AD" clId="Web-{FD574C16-6B58-09A4-1B64-0B66BE8F34DA}" dt="2023-12-19T15:54:06.870" v="4"/>
          <ac:spMkLst>
            <pc:docMk/>
            <pc:sldMk cId="4266717867" sldId="278"/>
            <ac:spMk id="7" creationId="{9627B25B-7DD2-F16C-B4FB-F9D5D1F9CCA9}"/>
          </ac:spMkLst>
        </pc:spChg>
        <pc:spChg chg="add del mod">
          <ac:chgData name="Simone Airaghi" userId="S::10656496@polimi.it::7820f3dd-23e6-48b8-af13-3728652b4d1e" providerId="AD" clId="Web-{FD574C16-6B58-09A4-1B64-0B66BE8F34DA}" dt="2023-12-19T15:54:24.637" v="7"/>
          <ac:spMkLst>
            <pc:docMk/>
            <pc:sldMk cId="4266717867" sldId="278"/>
            <ac:spMk id="9" creationId="{7C66B806-C737-BF20-D728-52E7B0367179}"/>
          </ac:spMkLst>
        </pc:spChg>
        <pc:spChg chg="add del mod">
          <ac:chgData name="Simone Airaghi" userId="S::10656496@polimi.it::7820f3dd-23e6-48b8-af13-3728652b4d1e" providerId="AD" clId="Web-{FD574C16-6B58-09A4-1B64-0B66BE8F34DA}" dt="2023-12-19T15:54:54.014" v="12"/>
          <ac:spMkLst>
            <pc:docMk/>
            <pc:sldMk cId="4266717867" sldId="278"/>
            <ac:spMk id="11" creationId="{6492EC7A-67C5-9439-2751-5F4D93E13F26}"/>
          </ac:spMkLst>
        </pc:spChg>
        <pc:picChg chg="add del mod">
          <ac:chgData name="Simone Airaghi" userId="S::10656496@polimi.it::7820f3dd-23e6-48b8-af13-3728652b4d1e" providerId="AD" clId="Web-{FD574C16-6B58-09A4-1B64-0B66BE8F34DA}" dt="2023-12-19T15:54:31.747" v="10"/>
          <ac:picMkLst>
            <pc:docMk/>
            <pc:sldMk cId="4266717867" sldId="278"/>
            <ac:picMk id="3" creationId="{0B1A762D-A16D-D284-E00C-2C5EC7862523}"/>
          </ac:picMkLst>
        </pc:picChg>
        <pc:picChg chg="add del">
          <ac:chgData name="Simone Airaghi" userId="S::10656496@polimi.it::7820f3dd-23e6-48b8-af13-3728652b4d1e" providerId="AD" clId="Web-{FD574C16-6B58-09A4-1B64-0B66BE8F34DA}" dt="2023-12-19T15:54:33.434" v="11"/>
          <ac:picMkLst>
            <pc:docMk/>
            <pc:sldMk cId="4266717867" sldId="278"/>
            <ac:picMk id="4" creationId="{E0A12E40-A39B-F5A2-6182-B2A09E9E1C86}"/>
          </ac:picMkLst>
        </pc:picChg>
        <pc:picChg chg="add mod ord">
          <ac:chgData name="Simone Airaghi" userId="S::10656496@polimi.it::7820f3dd-23e6-48b8-af13-3728652b4d1e" providerId="AD" clId="Web-{FD574C16-6B58-09A4-1B64-0B66BE8F34DA}" dt="2023-12-19T15:55:11.609" v="14" actId="1076"/>
          <ac:picMkLst>
            <pc:docMk/>
            <pc:sldMk cId="4266717867" sldId="278"/>
            <ac:picMk id="12" creationId="{5649065F-8F35-74B8-98BD-FEE649B825B5}"/>
          </ac:picMkLst>
        </pc:picChg>
      </pc:sldChg>
      <pc:sldChg chg="modSp">
        <pc:chgData name="Simone Airaghi" userId="S::10656496@polimi.it::7820f3dd-23e6-48b8-af13-3728652b4d1e" providerId="AD" clId="Web-{FD574C16-6B58-09A4-1B64-0B66BE8F34DA}" dt="2023-12-19T15:59:59.692" v="26" actId="1076"/>
        <pc:sldMkLst>
          <pc:docMk/>
          <pc:sldMk cId="978923610" sldId="288"/>
        </pc:sldMkLst>
        <pc:picChg chg="mod">
          <ac:chgData name="Simone Airaghi" userId="S::10656496@polimi.it::7820f3dd-23e6-48b8-af13-3728652b4d1e" providerId="AD" clId="Web-{FD574C16-6B58-09A4-1B64-0B66BE8F34DA}" dt="2023-12-19T15:59:59.692" v="26" actId="1076"/>
          <ac:picMkLst>
            <pc:docMk/>
            <pc:sldMk cId="978923610" sldId="288"/>
            <ac:picMk id="17" creationId="{3780CA7B-B397-AD2E-3063-B4E69A759199}"/>
          </ac:picMkLst>
        </pc:picChg>
        <pc:picChg chg="mod">
          <ac:chgData name="Simone Airaghi" userId="S::10656496@polimi.it::7820f3dd-23e6-48b8-af13-3728652b4d1e" providerId="AD" clId="Web-{FD574C16-6B58-09A4-1B64-0B66BE8F34DA}" dt="2023-12-19T15:59:22.705" v="22" actId="1076"/>
          <ac:picMkLst>
            <pc:docMk/>
            <pc:sldMk cId="978923610" sldId="288"/>
            <ac:picMk id="18" creationId="{D6CE7652-BF9A-DDC8-194F-8D11C0E749D1}"/>
          </ac:picMkLst>
        </pc:picChg>
      </pc:sldChg>
    </pc:docChg>
  </pc:docChgLst>
  <pc:docChgLst>
    <pc:chgData name="Ilaria Girimonte" userId="S::10677365@polimi.it::0c9b70e5-909e-4057-81d9-8a8dc1d86459" providerId="AD" clId="Web-{5FEAE5D1-DE27-1E1D-CC95-8392539F2881}"/>
    <pc:docChg chg="addSld delSld modSld">
      <pc:chgData name="Ilaria Girimonte" userId="S::10677365@polimi.it::0c9b70e5-909e-4057-81d9-8a8dc1d86459" providerId="AD" clId="Web-{5FEAE5D1-DE27-1E1D-CC95-8392539F2881}" dt="2023-12-18T14:51:38.282" v="238"/>
      <pc:docMkLst>
        <pc:docMk/>
      </pc:docMkLst>
      <pc:sldChg chg="addSp modSp addAnim delAnim">
        <pc:chgData name="Ilaria Girimonte" userId="S::10677365@polimi.it::0c9b70e5-909e-4057-81d9-8a8dc1d86459" providerId="AD" clId="Web-{5FEAE5D1-DE27-1E1D-CC95-8392539F2881}" dt="2023-12-18T14:23:00.372" v="211" actId="1076"/>
        <pc:sldMkLst>
          <pc:docMk/>
          <pc:sldMk cId="3383649683" sldId="257"/>
        </pc:sldMkLst>
        <pc:spChg chg="mod">
          <ac:chgData name="Ilaria Girimonte" userId="S::10677365@polimi.it::0c9b70e5-909e-4057-81d9-8a8dc1d86459" providerId="AD" clId="Web-{5FEAE5D1-DE27-1E1D-CC95-8392539F2881}" dt="2023-12-18T14:21:31.416" v="206" actId="1076"/>
          <ac:spMkLst>
            <pc:docMk/>
            <pc:sldMk cId="3383649683" sldId="257"/>
            <ac:spMk id="13" creationId="{E46FF68B-37FC-3489-B1B2-6872C908AB12}"/>
          </ac:spMkLst>
        </pc:spChg>
        <pc:spChg chg="mod">
          <ac:chgData name="Ilaria Girimonte" userId="S::10677365@polimi.it::0c9b70e5-909e-4057-81d9-8a8dc1d86459" providerId="AD" clId="Web-{5FEAE5D1-DE27-1E1D-CC95-8392539F2881}" dt="2023-12-18T14:21:36.667" v="207" actId="1076"/>
          <ac:spMkLst>
            <pc:docMk/>
            <pc:sldMk cId="3383649683" sldId="257"/>
            <ac:spMk id="15" creationId="{11680600-4EB1-D22A-3C84-F3EBA20A43DF}"/>
          </ac:spMkLst>
        </pc:spChg>
        <pc:spChg chg="mod">
          <ac:chgData name="Ilaria Girimonte" userId="S::10677365@polimi.it::0c9b70e5-909e-4057-81d9-8a8dc1d86459" providerId="AD" clId="Web-{5FEAE5D1-DE27-1E1D-CC95-8392539F2881}" dt="2023-12-18T14:21:43.417" v="208" actId="1076"/>
          <ac:spMkLst>
            <pc:docMk/>
            <pc:sldMk cId="3383649683" sldId="257"/>
            <ac:spMk id="16" creationId="{C9B8AE5F-C151-2E7E-E406-9F8E5C0F0CDD}"/>
          </ac:spMkLst>
        </pc:spChg>
        <pc:spChg chg="mod">
          <ac:chgData name="Ilaria Girimonte" userId="S::10677365@polimi.it::0c9b70e5-909e-4057-81d9-8a8dc1d86459" providerId="AD" clId="Web-{5FEAE5D1-DE27-1E1D-CC95-8392539F2881}" dt="2023-12-18T14:21:47.183" v="209" actId="1076"/>
          <ac:spMkLst>
            <pc:docMk/>
            <pc:sldMk cId="3383649683" sldId="257"/>
            <ac:spMk id="18" creationId="{F008E3B5-BB1D-EFB3-805E-DF4AE195F80C}"/>
          </ac:spMkLst>
        </pc:spChg>
        <pc:picChg chg="add mod">
          <ac:chgData name="Ilaria Girimonte" userId="S::10677365@polimi.it::0c9b70e5-909e-4057-81d9-8a8dc1d86459" providerId="AD" clId="Web-{5FEAE5D1-DE27-1E1D-CC95-8392539F2881}" dt="2023-12-18T14:23:00.372" v="211" actId="1076"/>
          <ac:picMkLst>
            <pc:docMk/>
            <pc:sldMk cId="3383649683" sldId="257"/>
            <ac:picMk id="3" creationId="{AED531A6-4475-4AB6-59DC-6FE9BB6E9B50}"/>
          </ac:picMkLst>
        </pc:picChg>
        <pc:picChg chg="mod">
          <ac:chgData name="Ilaria Girimonte" userId="S::10677365@polimi.it::0c9b70e5-909e-4057-81d9-8a8dc1d86459" providerId="AD" clId="Web-{5FEAE5D1-DE27-1E1D-CC95-8392539F2881}" dt="2023-12-18T14:19:28.397" v="203" actId="1076"/>
          <ac:picMkLst>
            <pc:docMk/>
            <pc:sldMk cId="3383649683" sldId="257"/>
            <ac:picMk id="22" creationId="{3313DEB3-577B-4434-40D6-C2D2150CB769}"/>
          </ac:picMkLst>
        </pc:picChg>
      </pc:sldChg>
      <pc:sldChg chg="addSp">
        <pc:chgData name="Ilaria Girimonte" userId="S::10677365@polimi.it::0c9b70e5-909e-4057-81d9-8a8dc1d86459" providerId="AD" clId="Web-{5FEAE5D1-DE27-1E1D-CC95-8392539F2881}" dt="2023-12-18T14:23:03.982" v="212"/>
        <pc:sldMkLst>
          <pc:docMk/>
          <pc:sldMk cId="1902888132" sldId="262"/>
        </pc:sldMkLst>
        <pc:picChg chg="add">
          <ac:chgData name="Ilaria Girimonte" userId="S::10677365@polimi.it::0c9b70e5-909e-4057-81d9-8a8dc1d86459" providerId="AD" clId="Web-{5FEAE5D1-DE27-1E1D-CC95-8392539F2881}" dt="2023-12-18T14:23:03.982" v="212"/>
          <ac:picMkLst>
            <pc:docMk/>
            <pc:sldMk cId="1902888132" sldId="262"/>
            <ac:picMk id="4" creationId="{1EA5FE2A-BC93-E596-C64F-C686B3CCA813}"/>
          </ac:picMkLst>
        </pc:picChg>
      </pc:sldChg>
      <pc:sldChg chg="addSp delSp modSp add del addAnim delAnim">
        <pc:chgData name="Ilaria Girimonte" userId="S::10677365@polimi.it::0c9b70e5-909e-4057-81d9-8a8dc1d86459" providerId="AD" clId="Web-{5FEAE5D1-DE27-1E1D-CC95-8392539F2881}" dt="2023-12-18T14:23:06.357" v="213"/>
        <pc:sldMkLst>
          <pc:docMk/>
          <pc:sldMk cId="366828750" sldId="263"/>
        </pc:sldMkLst>
        <pc:picChg chg="add mod modCrop">
          <ac:chgData name="Ilaria Girimonte" userId="S::10677365@polimi.it::0c9b70e5-909e-4057-81d9-8a8dc1d86459" providerId="AD" clId="Web-{5FEAE5D1-DE27-1E1D-CC95-8392539F2881}" dt="2023-12-18T11:37:22.737" v="164" actId="1076"/>
          <ac:picMkLst>
            <pc:docMk/>
            <pc:sldMk cId="366828750" sldId="263"/>
            <ac:picMk id="4" creationId="{C1D18D7B-EB15-FC3C-9B27-0310B7EDDF82}"/>
          </ac:picMkLst>
        </pc:picChg>
        <pc:picChg chg="add">
          <ac:chgData name="Ilaria Girimonte" userId="S::10677365@polimi.it::0c9b70e5-909e-4057-81d9-8a8dc1d86459" providerId="AD" clId="Web-{5FEAE5D1-DE27-1E1D-CC95-8392539F2881}" dt="2023-12-18T14:23:06.357" v="213"/>
          <ac:picMkLst>
            <pc:docMk/>
            <pc:sldMk cId="366828750" sldId="263"/>
            <ac:picMk id="6" creationId="{DB52DD46-3A02-8BBF-328E-4C2F3C0CB509}"/>
          </ac:picMkLst>
        </pc:picChg>
        <pc:picChg chg="add del mod modCrop">
          <ac:chgData name="Ilaria Girimonte" userId="S::10677365@polimi.it::0c9b70e5-909e-4057-81d9-8a8dc1d86459" providerId="AD" clId="Web-{5FEAE5D1-DE27-1E1D-CC95-8392539F2881}" dt="2023-12-18T11:36:57.627" v="159"/>
          <ac:picMkLst>
            <pc:docMk/>
            <pc:sldMk cId="366828750" sldId="263"/>
            <ac:picMk id="7" creationId="{96C2EA9F-DFFB-2808-27D8-B9BC1FFD3594}"/>
          </ac:picMkLst>
        </pc:picChg>
        <pc:picChg chg="add del mod modCrop">
          <ac:chgData name="Ilaria Girimonte" userId="S::10677365@polimi.it::0c9b70e5-909e-4057-81d9-8a8dc1d86459" providerId="AD" clId="Web-{5FEAE5D1-DE27-1E1D-CC95-8392539F2881}" dt="2023-12-18T11:40:53.055" v="183"/>
          <ac:picMkLst>
            <pc:docMk/>
            <pc:sldMk cId="366828750" sldId="263"/>
            <ac:picMk id="8" creationId="{584B8B91-3DAC-801A-CB90-E521A73D5003}"/>
          </ac:picMkLst>
        </pc:picChg>
        <pc:picChg chg="add mod modCrop">
          <ac:chgData name="Ilaria Girimonte" userId="S::10677365@polimi.it::0c9b70e5-909e-4057-81d9-8a8dc1d86459" providerId="AD" clId="Web-{5FEAE5D1-DE27-1E1D-CC95-8392539F2881}" dt="2023-12-18T11:40:07.288" v="173"/>
          <ac:picMkLst>
            <pc:docMk/>
            <pc:sldMk cId="366828750" sldId="263"/>
            <ac:picMk id="10" creationId="{45BF5DA5-E6DC-D8E5-71E3-F853D1DBB5CF}"/>
          </ac:picMkLst>
        </pc:picChg>
        <pc:picChg chg="add mod modCrop">
          <ac:chgData name="Ilaria Girimonte" userId="S::10677365@polimi.it::0c9b70e5-909e-4057-81d9-8a8dc1d86459" providerId="AD" clId="Web-{5FEAE5D1-DE27-1E1D-CC95-8392539F2881}" dt="2023-12-18T11:40:39.914" v="180" actId="1076"/>
          <ac:picMkLst>
            <pc:docMk/>
            <pc:sldMk cId="366828750" sldId="263"/>
            <ac:picMk id="12" creationId="{82D3177E-49B4-E78E-1B3B-476A9071BD94}"/>
          </ac:picMkLst>
        </pc:picChg>
        <pc:picChg chg="add del mod modCrop">
          <ac:chgData name="Ilaria Girimonte" userId="S::10677365@polimi.it::0c9b70e5-909e-4057-81d9-8a8dc1d86459" providerId="AD" clId="Web-{5FEAE5D1-DE27-1E1D-CC95-8392539F2881}" dt="2023-12-18T11:41:41.868" v="189"/>
          <ac:picMkLst>
            <pc:docMk/>
            <pc:sldMk cId="366828750" sldId="263"/>
            <ac:picMk id="13" creationId="{8461C64C-A3AE-8381-EC11-64B551229C69}"/>
          </ac:picMkLst>
        </pc:picChg>
        <pc:picChg chg="add mod modCrop">
          <ac:chgData name="Ilaria Girimonte" userId="S::10677365@polimi.it::0c9b70e5-909e-4057-81d9-8a8dc1d86459" providerId="AD" clId="Web-{5FEAE5D1-DE27-1E1D-CC95-8392539F2881}" dt="2023-12-18T11:48:38.191" v="199"/>
          <ac:picMkLst>
            <pc:docMk/>
            <pc:sldMk cId="366828750" sldId="263"/>
            <ac:picMk id="14" creationId="{E8419AD2-916B-96B3-332B-EB265B0F350D}"/>
          </ac:picMkLst>
        </pc:picChg>
      </pc:sldChg>
      <pc:sldChg chg="addSp modSp addAnim delAnim">
        <pc:chgData name="Ilaria Girimonte" userId="S::10677365@polimi.it::0c9b70e5-909e-4057-81d9-8a8dc1d86459" providerId="AD" clId="Web-{5FEAE5D1-DE27-1E1D-CC95-8392539F2881}" dt="2023-12-18T14:23:09.872" v="214"/>
        <pc:sldMkLst>
          <pc:docMk/>
          <pc:sldMk cId="1325180295" sldId="264"/>
        </pc:sldMkLst>
        <pc:spChg chg="mod">
          <ac:chgData name="Ilaria Girimonte" userId="S::10677365@polimi.it::0c9b70e5-909e-4057-81d9-8a8dc1d86459" providerId="AD" clId="Web-{5FEAE5D1-DE27-1E1D-CC95-8392539F2881}" dt="2023-12-18T11:27:52.473" v="152" actId="1076"/>
          <ac:spMkLst>
            <pc:docMk/>
            <pc:sldMk cId="1325180295" sldId="264"/>
            <ac:spMk id="9" creationId="{BE3AE809-53AB-4671-772C-828447EA7BBE}"/>
          </ac:spMkLst>
        </pc:spChg>
        <pc:spChg chg="mod">
          <ac:chgData name="Ilaria Girimonte" userId="S::10677365@polimi.it::0c9b70e5-909e-4057-81d9-8a8dc1d86459" providerId="AD" clId="Web-{5FEAE5D1-DE27-1E1D-CC95-8392539F2881}" dt="2023-12-18T11:27:40.082" v="141" actId="20577"/>
          <ac:spMkLst>
            <pc:docMk/>
            <pc:sldMk cId="1325180295" sldId="264"/>
            <ac:spMk id="11" creationId="{1792277B-0433-770D-4EF5-3463DD78669F}"/>
          </ac:spMkLst>
        </pc:spChg>
        <pc:picChg chg="add">
          <ac:chgData name="Ilaria Girimonte" userId="S::10677365@polimi.it::0c9b70e5-909e-4057-81d9-8a8dc1d86459" providerId="AD" clId="Web-{5FEAE5D1-DE27-1E1D-CC95-8392539F2881}" dt="2023-12-18T14:23:09.872" v="214"/>
          <ac:picMkLst>
            <pc:docMk/>
            <pc:sldMk cId="1325180295" sldId="264"/>
            <ac:picMk id="4" creationId="{BDE2D72C-4FA7-E127-B0B2-C0C507F75C84}"/>
          </ac:picMkLst>
        </pc:picChg>
        <pc:picChg chg="mod">
          <ac:chgData name="Ilaria Girimonte" userId="S::10677365@polimi.it::0c9b70e5-909e-4057-81d9-8a8dc1d86459" providerId="AD" clId="Web-{5FEAE5D1-DE27-1E1D-CC95-8392539F2881}" dt="2023-12-18T11:26:19.893" v="98" actId="1076"/>
          <ac:picMkLst>
            <pc:docMk/>
            <pc:sldMk cId="1325180295" sldId="264"/>
            <ac:picMk id="8" creationId="{B59096AE-B014-DF7A-A0BD-690BF0E4AF6E}"/>
          </ac:picMkLst>
        </pc:picChg>
      </pc:sldChg>
      <pc:sldChg chg="addSp">
        <pc:chgData name="Ilaria Girimonte" userId="S::10677365@polimi.it::0c9b70e5-909e-4057-81d9-8a8dc1d86459" providerId="AD" clId="Web-{5FEAE5D1-DE27-1E1D-CC95-8392539F2881}" dt="2023-12-18T14:23:35.498" v="228"/>
        <pc:sldMkLst>
          <pc:docMk/>
          <pc:sldMk cId="3872967147" sldId="266"/>
        </pc:sldMkLst>
        <pc:picChg chg="add">
          <ac:chgData name="Ilaria Girimonte" userId="S::10677365@polimi.it::0c9b70e5-909e-4057-81d9-8a8dc1d86459" providerId="AD" clId="Web-{5FEAE5D1-DE27-1E1D-CC95-8392539F2881}" dt="2023-12-18T14:23:35.498" v="228"/>
          <ac:picMkLst>
            <pc:docMk/>
            <pc:sldMk cId="3872967147" sldId="266"/>
            <ac:picMk id="4" creationId="{DF749730-5668-18B6-5929-96B2D78625F7}"/>
          </ac:picMkLst>
        </pc:picChg>
      </pc:sldChg>
      <pc:sldChg chg="addSp">
        <pc:chgData name="Ilaria Girimonte" userId="S::10677365@polimi.it::0c9b70e5-909e-4057-81d9-8a8dc1d86459" providerId="AD" clId="Web-{5FEAE5D1-DE27-1E1D-CC95-8392539F2881}" dt="2023-12-18T14:23:37.686" v="229"/>
        <pc:sldMkLst>
          <pc:docMk/>
          <pc:sldMk cId="3681862726" sldId="267"/>
        </pc:sldMkLst>
        <pc:picChg chg="add">
          <ac:chgData name="Ilaria Girimonte" userId="S::10677365@polimi.it::0c9b70e5-909e-4057-81d9-8a8dc1d86459" providerId="AD" clId="Web-{5FEAE5D1-DE27-1E1D-CC95-8392539F2881}" dt="2023-12-18T14:23:37.686" v="229"/>
          <ac:picMkLst>
            <pc:docMk/>
            <pc:sldMk cId="3681862726" sldId="267"/>
            <ac:picMk id="5" creationId="{CA4123F8-EA6B-1C7F-E8C8-DBD6CC9E7B4A}"/>
          </ac:picMkLst>
        </pc:picChg>
      </pc:sldChg>
      <pc:sldChg chg="addSp">
        <pc:chgData name="Ilaria Girimonte" userId="S::10677365@polimi.it::0c9b70e5-909e-4057-81d9-8a8dc1d86459" providerId="AD" clId="Web-{5FEAE5D1-DE27-1E1D-CC95-8392539F2881}" dt="2023-12-18T14:23:22.888" v="221"/>
        <pc:sldMkLst>
          <pc:docMk/>
          <pc:sldMk cId="2358230210" sldId="268"/>
        </pc:sldMkLst>
        <pc:picChg chg="add">
          <ac:chgData name="Ilaria Girimonte" userId="S::10677365@polimi.it::0c9b70e5-909e-4057-81d9-8a8dc1d86459" providerId="AD" clId="Web-{5FEAE5D1-DE27-1E1D-CC95-8392539F2881}" dt="2023-12-18T14:23:22.888" v="221"/>
          <ac:picMkLst>
            <pc:docMk/>
            <pc:sldMk cId="2358230210" sldId="268"/>
            <ac:picMk id="5" creationId="{6A34E4EB-D4AD-172D-1153-7860CE7628DA}"/>
          </ac:picMkLst>
        </pc:picChg>
      </pc:sldChg>
      <pc:sldChg chg="addSp">
        <pc:chgData name="Ilaria Girimonte" userId="S::10677365@polimi.it::0c9b70e5-909e-4057-81d9-8a8dc1d86459" providerId="AD" clId="Web-{5FEAE5D1-DE27-1E1D-CC95-8392539F2881}" dt="2023-12-18T14:23:24.514" v="222"/>
        <pc:sldMkLst>
          <pc:docMk/>
          <pc:sldMk cId="3230561205" sldId="269"/>
        </pc:sldMkLst>
        <pc:picChg chg="add">
          <ac:chgData name="Ilaria Girimonte" userId="S::10677365@polimi.it::0c9b70e5-909e-4057-81d9-8a8dc1d86459" providerId="AD" clId="Web-{5FEAE5D1-DE27-1E1D-CC95-8392539F2881}" dt="2023-12-18T14:23:24.514" v="222"/>
          <ac:picMkLst>
            <pc:docMk/>
            <pc:sldMk cId="3230561205" sldId="269"/>
            <ac:picMk id="8" creationId="{32DF311A-8C7F-761E-05E9-D649A41DFA5D}"/>
          </ac:picMkLst>
        </pc:picChg>
      </pc:sldChg>
      <pc:sldChg chg="addSp delSp modSp">
        <pc:chgData name="Ilaria Girimonte" userId="S::10677365@polimi.it::0c9b70e5-909e-4057-81d9-8a8dc1d86459" providerId="AD" clId="Web-{5FEAE5D1-DE27-1E1D-CC95-8392539F2881}" dt="2023-12-18T14:23:26.154" v="223"/>
        <pc:sldMkLst>
          <pc:docMk/>
          <pc:sldMk cId="1963675610" sldId="270"/>
        </pc:sldMkLst>
        <pc:spChg chg="del mod">
          <ac:chgData name="Ilaria Girimonte" userId="S::10677365@polimi.it::0c9b70e5-909e-4057-81d9-8a8dc1d86459" providerId="AD" clId="Web-{5FEAE5D1-DE27-1E1D-CC95-8392539F2881}" dt="2023-12-18T10:51:41.875" v="75"/>
          <ac:spMkLst>
            <pc:docMk/>
            <pc:sldMk cId="1963675610" sldId="270"/>
            <ac:spMk id="12" creationId="{149E7094-A4E8-22F7-18B9-5C291975A7A3}"/>
          </ac:spMkLst>
        </pc:spChg>
        <pc:picChg chg="add del mod modCrop">
          <ac:chgData name="Ilaria Girimonte" userId="S::10677365@polimi.it::0c9b70e5-909e-4057-81d9-8a8dc1d86459" providerId="AD" clId="Web-{5FEAE5D1-DE27-1E1D-CC95-8392539F2881}" dt="2023-12-18T10:52:08.860" v="83"/>
          <ac:picMkLst>
            <pc:docMk/>
            <pc:sldMk cId="1963675610" sldId="270"/>
            <ac:picMk id="3" creationId="{7E1D1CEC-B17B-9235-7C18-17A59F037770}"/>
          </ac:picMkLst>
        </pc:picChg>
        <pc:picChg chg="add mod">
          <ac:chgData name="Ilaria Girimonte" userId="S::10677365@polimi.it::0c9b70e5-909e-4057-81d9-8a8dc1d86459" providerId="AD" clId="Web-{5FEAE5D1-DE27-1E1D-CC95-8392539F2881}" dt="2023-12-18T10:52:59.423" v="90" actId="1076"/>
          <ac:picMkLst>
            <pc:docMk/>
            <pc:sldMk cId="1963675610" sldId="270"/>
            <ac:picMk id="7" creationId="{B87CA90D-F7DF-E793-171B-53D6FB466FF9}"/>
          </ac:picMkLst>
        </pc:picChg>
        <pc:picChg chg="add">
          <ac:chgData name="Ilaria Girimonte" userId="S::10677365@polimi.it::0c9b70e5-909e-4057-81d9-8a8dc1d86459" providerId="AD" clId="Web-{5FEAE5D1-DE27-1E1D-CC95-8392539F2881}" dt="2023-12-18T14:23:26.154" v="223"/>
          <ac:picMkLst>
            <pc:docMk/>
            <pc:sldMk cId="1963675610" sldId="270"/>
            <ac:picMk id="9" creationId="{C03C779C-1FA4-02D4-DB5C-F90F2AA4BDBA}"/>
          </ac:picMkLst>
        </pc:picChg>
      </pc:sldChg>
      <pc:sldChg chg="addSp">
        <pc:chgData name="Ilaria Girimonte" userId="S::10677365@polimi.it::0c9b70e5-909e-4057-81d9-8a8dc1d86459" providerId="AD" clId="Web-{5FEAE5D1-DE27-1E1D-CC95-8392539F2881}" dt="2023-12-18T14:23:29.045" v="224"/>
        <pc:sldMkLst>
          <pc:docMk/>
          <pc:sldMk cId="1891154343" sldId="271"/>
        </pc:sldMkLst>
        <pc:picChg chg="add">
          <ac:chgData name="Ilaria Girimonte" userId="S::10677365@polimi.it::0c9b70e5-909e-4057-81d9-8a8dc1d86459" providerId="AD" clId="Web-{5FEAE5D1-DE27-1E1D-CC95-8392539F2881}" dt="2023-12-18T14:23:29.045" v="224"/>
          <ac:picMkLst>
            <pc:docMk/>
            <pc:sldMk cId="1891154343" sldId="271"/>
            <ac:picMk id="4" creationId="{0F00EB60-13D7-D45B-2882-CF42BE4B91DA}"/>
          </ac:picMkLst>
        </pc:picChg>
      </pc:sldChg>
      <pc:sldChg chg="addSp addAnim delAnim">
        <pc:chgData name="Ilaria Girimonte" userId="S::10677365@polimi.it::0c9b70e5-909e-4057-81d9-8a8dc1d86459" providerId="AD" clId="Web-{5FEAE5D1-DE27-1E1D-CC95-8392539F2881}" dt="2023-12-18T14:23:11.998" v="215"/>
        <pc:sldMkLst>
          <pc:docMk/>
          <pc:sldMk cId="2710687009" sldId="272"/>
        </pc:sldMkLst>
        <pc:picChg chg="add">
          <ac:chgData name="Ilaria Girimonte" userId="S::10677365@polimi.it::0c9b70e5-909e-4057-81d9-8a8dc1d86459" providerId="AD" clId="Web-{5FEAE5D1-DE27-1E1D-CC95-8392539F2881}" dt="2023-12-18T14:23:11.998" v="215"/>
          <ac:picMkLst>
            <pc:docMk/>
            <pc:sldMk cId="2710687009" sldId="272"/>
            <ac:picMk id="7" creationId="{15AB295C-2FF4-D840-01DD-26AC83CADDE1}"/>
          </ac:picMkLst>
        </pc:picChg>
      </pc:sldChg>
      <pc:sldChg chg="addSp delSp add del">
        <pc:chgData name="Ilaria Girimonte" userId="S::10677365@polimi.it::0c9b70e5-909e-4057-81d9-8a8dc1d86459" providerId="AD" clId="Web-{5FEAE5D1-DE27-1E1D-CC95-8392539F2881}" dt="2023-12-18T14:23:14.373" v="216"/>
        <pc:sldMkLst>
          <pc:docMk/>
          <pc:sldMk cId="4252388128" sldId="273"/>
        </pc:sldMkLst>
        <pc:picChg chg="del">
          <ac:chgData name="Ilaria Girimonte" userId="S::10677365@polimi.it::0c9b70e5-909e-4057-81d9-8a8dc1d86459" providerId="AD" clId="Web-{5FEAE5D1-DE27-1E1D-CC95-8392539F2881}" dt="2023-12-18T10:32:56.801" v="22"/>
          <ac:picMkLst>
            <pc:docMk/>
            <pc:sldMk cId="4252388128" sldId="273"/>
            <ac:picMk id="3" creationId="{D15FBEDE-7C1F-A996-9AED-59C0E9ED586B}"/>
          </ac:picMkLst>
        </pc:picChg>
        <pc:picChg chg="add">
          <ac:chgData name="Ilaria Girimonte" userId="S::10677365@polimi.it::0c9b70e5-909e-4057-81d9-8a8dc1d86459" providerId="AD" clId="Web-{5FEAE5D1-DE27-1E1D-CC95-8392539F2881}" dt="2023-12-18T14:23:14.373" v="216"/>
          <ac:picMkLst>
            <pc:docMk/>
            <pc:sldMk cId="4252388128" sldId="273"/>
            <ac:picMk id="4" creationId="{0D0E757C-2C7A-B66B-CD73-F660EA7C554B}"/>
          </ac:picMkLst>
        </pc:picChg>
      </pc:sldChg>
      <pc:sldChg chg="addSp">
        <pc:chgData name="Ilaria Girimonte" userId="S::10677365@polimi.it::0c9b70e5-909e-4057-81d9-8a8dc1d86459" providerId="AD" clId="Web-{5FEAE5D1-DE27-1E1D-CC95-8392539F2881}" dt="2023-12-18T14:23:18.388" v="218"/>
        <pc:sldMkLst>
          <pc:docMk/>
          <pc:sldMk cId="2060164212" sldId="274"/>
        </pc:sldMkLst>
        <pc:picChg chg="add">
          <ac:chgData name="Ilaria Girimonte" userId="S::10677365@polimi.it::0c9b70e5-909e-4057-81d9-8a8dc1d86459" providerId="AD" clId="Web-{5FEAE5D1-DE27-1E1D-CC95-8392539F2881}" dt="2023-12-18T14:23:18.388" v="218"/>
          <ac:picMkLst>
            <pc:docMk/>
            <pc:sldMk cId="2060164212" sldId="274"/>
            <ac:picMk id="4" creationId="{851CC949-7C69-F40C-DC01-B912AC123FDF}"/>
          </ac:picMkLst>
        </pc:picChg>
      </pc:sldChg>
      <pc:sldChg chg="addSp">
        <pc:chgData name="Ilaria Girimonte" userId="S::10677365@polimi.it::0c9b70e5-909e-4057-81d9-8a8dc1d86459" providerId="AD" clId="Web-{5FEAE5D1-DE27-1E1D-CC95-8392539F2881}" dt="2023-12-18T14:23:19.920" v="219"/>
        <pc:sldMkLst>
          <pc:docMk/>
          <pc:sldMk cId="1109543644" sldId="277"/>
        </pc:sldMkLst>
        <pc:picChg chg="add">
          <ac:chgData name="Ilaria Girimonte" userId="S::10677365@polimi.it::0c9b70e5-909e-4057-81d9-8a8dc1d86459" providerId="AD" clId="Web-{5FEAE5D1-DE27-1E1D-CC95-8392539F2881}" dt="2023-12-18T14:23:19.920" v="219"/>
          <ac:picMkLst>
            <pc:docMk/>
            <pc:sldMk cId="1109543644" sldId="277"/>
            <ac:picMk id="5" creationId="{C8E448EE-A54D-0DBD-4567-F4B73FFE2212}"/>
          </ac:picMkLst>
        </pc:picChg>
      </pc:sldChg>
      <pc:sldChg chg="addSp">
        <pc:chgData name="Ilaria Girimonte" userId="S::10677365@polimi.it::0c9b70e5-909e-4057-81d9-8a8dc1d86459" providerId="AD" clId="Web-{5FEAE5D1-DE27-1E1D-CC95-8392539F2881}" dt="2023-12-18T14:23:21.451" v="220"/>
        <pc:sldMkLst>
          <pc:docMk/>
          <pc:sldMk cId="4266717867" sldId="278"/>
        </pc:sldMkLst>
        <pc:picChg chg="add">
          <ac:chgData name="Ilaria Girimonte" userId="S::10677365@polimi.it::0c9b70e5-909e-4057-81d9-8a8dc1d86459" providerId="AD" clId="Web-{5FEAE5D1-DE27-1E1D-CC95-8392539F2881}" dt="2023-12-18T14:23:21.451" v="220"/>
          <ac:picMkLst>
            <pc:docMk/>
            <pc:sldMk cId="4266717867" sldId="278"/>
            <ac:picMk id="5" creationId="{D5E4B728-45CE-C109-304A-F4A3AD6CE8A0}"/>
          </ac:picMkLst>
        </pc:picChg>
      </pc:sldChg>
      <pc:sldChg chg="addSp modSp addAnim delAnim">
        <pc:chgData name="Ilaria Girimonte" userId="S::10677365@polimi.it::0c9b70e5-909e-4057-81d9-8a8dc1d86459" providerId="AD" clId="Web-{5FEAE5D1-DE27-1E1D-CC95-8392539F2881}" dt="2023-12-18T14:23:33.826" v="227"/>
        <pc:sldMkLst>
          <pc:docMk/>
          <pc:sldMk cId="1371831883" sldId="280"/>
        </pc:sldMkLst>
        <pc:picChg chg="add">
          <ac:chgData name="Ilaria Girimonte" userId="S::10677365@polimi.it::0c9b70e5-909e-4057-81d9-8a8dc1d86459" providerId="AD" clId="Web-{5FEAE5D1-DE27-1E1D-CC95-8392539F2881}" dt="2023-12-18T14:23:33.826" v="227"/>
          <ac:picMkLst>
            <pc:docMk/>
            <pc:sldMk cId="1371831883" sldId="280"/>
            <ac:picMk id="4" creationId="{C7B422B3-5946-5298-ED4D-C324126AFEBD}"/>
          </ac:picMkLst>
        </pc:picChg>
        <pc:picChg chg="mod">
          <ac:chgData name="Ilaria Girimonte" userId="S::10677365@polimi.it::0c9b70e5-909e-4057-81d9-8a8dc1d86459" providerId="AD" clId="Web-{5FEAE5D1-DE27-1E1D-CC95-8392539F2881}" dt="2023-12-18T10:44:19.442" v="60" actId="1076"/>
          <ac:picMkLst>
            <pc:docMk/>
            <pc:sldMk cId="1371831883" sldId="280"/>
            <ac:picMk id="5" creationId="{E843F005-F05E-3FA3-7FF7-D3855319759F}"/>
          </ac:picMkLst>
        </pc:picChg>
        <pc:picChg chg="mod">
          <ac:chgData name="Ilaria Girimonte" userId="S::10677365@polimi.it::0c9b70e5-909e-4057-81d9-8a8dc1d86459" providerId="AD" clId="Web-{5FEAE5D1-DE27-1E1D-CC95-8392539F2881}" dt="2023-12-18T10:44:24.302" v="62" actId="1076"/>
          <ac:picMkLst>
            <pc:docMk/>
            <pc:sldMk cId="1371831883" sldId="280"/>
            <ac:picMk id="20" creationId="{867F9105-30CE-EDB5-BB0D-C1AD1AA3C0A3}"/>
          </ac:picMkLst>
        </pc:picChg>
      </pc:sldChg>
      <pc:sldChg chg="addSp add del delAnim">
        <pc:chgData name="Ilaria Girimonte" userId="S::10677365@polimi.it::0c9b70e5-909e-4057-81d9-8a8dc1d86459" providerId="AD" clId="Web-{5FEAE5D1-DE27-1E1D-CC95-8392539F2881}" dt="2023-12-18T14:51:38.282" v="238"/>
        <pc:sldMkLst>
          <pc:docMk/>
          <pc:sldMk cId="2717674739" sldId="281"/>
        </pc:sldMkLst>
        <pc:picChg chg="add">
          <ac:chgData name="Ilaria Girimonte" userId="S::10677365@polimi.it::0c9b70e5-909e-4057-81d9-8a8dc1d86459" providerId="AD" clId="Web-{5FEAE5D1-DE27-1E1D-CC95-8392539F2881}" dt="2023-12-18T14:23:39.530" v="230"/>
          <ac:picMkLst>
            <pc:docMk/>
            <pc:sldMk cId="2717674739" sldId="281"/>
            <ac:picMk id="10" creationId="{7219C195-F230-92D0-A9E3-2EE6B6CB2C7D}"/>
          </ac:picMkLst>
        </pc:picChg>
      </pc:sldChg>
      <pc:sldChg chg="addSp">
        <pc:chgData name="Ilaria Girimonte" userId="S::10677365@polimi.it::0c9b70e5-909e-4057-81d9-8a8dc1d86459" providerId="AD" clId="Web-{5FEAE5D1-DE27-1E1D-CC95-8392539F2881}" dt="2023-12-18T14:23:32.264" v="226"/>
        <pc:sldMkLst>
          <pc:docMk/>
          <pc:sldMk cId="743762213" sldId="282"/>
        </pc:sldMkLst>
        <pc:picChg chg="add">
          <ac:chgData name="Ilaria Girimonte" userId="S::10677365@polimi.it::0c9b70e5-909e-4057-81d9-8a8dc1d86459" providerId="AD" clId="Web-{5FEAE5D1-DE27-1E1D-CC95-8392539F2881}" dt="2023-12-18T14:23:32.264" v="226"/>
          <ac:picMkLst>
            <pc:docMk/>
            <pc:sldMk cId="743762213" sldId="282"/>
            <ac:picMk id="4" creationId="{3C491E10-AB4D-48D0-4AD9-5844862E4B22}"/>
          </ac:picMkLst>
        </pc:picChg>
      </pc:sldChg>
      <pc:sldChg chg="addSp">
        <pc:chgData name="Ilaria Girimonte" userId="S::10677365@polimi.it::0c9b70e5-909e-4057-81d9-8a8dc1d86459" providerId="AD" clId="Web-{5FEAE5D1-DE27-1E1D-CC95-8392539F2881}" dt="2023-12-18T14:23:30.561" v="225"/>
        <pc:sldMkLst>
          <pc:docMk/>
          <pc:sldMk cId="72710114" sldId="283"/>
        </pc:sldMkLst>
        <pc:picChg chg="add">
          <ac:chgData name="Ilaria Girimonte" userId="S::10677365@polimi.it::0c9b70e5-909e-4057-81d9-8a8dc1d86459" providerId="AD" clId="Web-{5FEAE5D1-DE27-1E1D-CC95-8392539F2881}" dt="2023-12-18T14:23:30.561" v="225"/>
          <ac:picMkLst>
            <pc:docMk/>
            <pc:sldMk cId="72710114" sldId="283"/>
            <ac:picMk id="4" creationId="{6CCF2688-F092-CE8E-D231-CD341AAD31A8}"/>
          </ac:picMkLst>
        </pc:picChg>
      </pc:sldChg>
      <pc:sldChg chg="addSp modSp new">
        <pc:chgData name="Ilaria Girimonte" userId="S::10677365@polimi.it::0c9b70e5-909e-4057-81d9-8a8dc1d86459" providerId="AD" clId="Web-{5FEAE5D1-DE27-1E1D-CC95-8392539F2881}" dt="2023-12-18T14:23:41.170" v="231"/>
        <pc:sldMkLst>
          <pc:docMk/>
          <pc:sldMk cId="2560035763" sldId="284"/>
        </pc:sldMkLst>
        <pc:picChg chg="mod">
          <ac:chgData name="Ilaria Girimonte" userId="S::10677365@polimi.it::0c9b70e5-909e-4057-81d9-8a8dc1d86459" providerId="AD" clId="Web-{5FEAE5D1-DE27-1E1D-CC95-8392539F2881}" dt="2023-12-18T10:38:19.105" v="24" actId="1076"/>
          <ac:picMkLst>
            <pc:docMk/>
            <pc:sldMk cId="2560035763" sldId="284"/>
            <ac:picMk id="4" creationId="{0E07A66E-13C8-9D73-64FE-6CC55EC478AA}"/>
          </ac:picMkLst>
        </pc:picChg>
        <pc:picChg chg="add">
          <ac:chgData name="Ilaria Girimonte" userId="S::10677365@polimi.it::0c9b70e5-909e-4057-81d9-8a8dc1d86459" providerId="AD" clId="Web-{5FEAE5D1-DE27-1E1D-CC95-8392539F2881}" dt="2023-12-18T14:23:41.170" v="231"/>
          <ac:picMkLst>
            <pc:docMk/>
            <pc:sldMk cId="2560035763" sldId="284"/>
            <ac:picMk id="5" creationId="{3649FFF7-5CD3-3E09-2BC3-2FC4BF5EAD55}"/>
          </ac:picMkLst>
        </pc:picChg>
      </pc:sldChg>
      <pc:sldChg chg="addSp delSp modSp addAnim delAnim">
        <pc:chgData name="Ilaria Girimonte" userId="S::10677365@polimi.it::0c9b70e5-909e-4057-81d9-8a8dc1d86459" providerId="AD" clId="Web-{5FEAE5D1-DE27-1E1D-CC95-8392539F2881}" dt="2023-12-18T14:23:16.154" v="217"/>
        <pc:sldMkLst>
          <pc:docMk/>
          <pc:sldMk cId="2027043592" sldId="285"/>
        </pc:sldMkLst>
        <pc:picChg chg="del">
          <ac:chgData name="Ilaria Girimonte" userId="S::10677365@polimi.it::0c9b70e5-909e-4057-81d9-8a8dc1d86459" providerId="AD" clId="Web-{5FEAE5D1-DE27-1E1D-CC95-8392539F2881}" dt="2023-12-18T10:38:32.215" v="25"/>
          <ac:picMkLst>
            <pc:docMk/>
            <pc:sldMk cId="2027043592" sldId="285"/>
            <ac:picMk id="3" creationId="{05499E1E-199E-5C1B-AE49-669F940BA5A7}"/>
          </ac:picMkLst>
        </pc:picChg>
        <pc:picChg chg="add mod modCrop">
          <ac:chgData name="Ilaria Girimonte" userId="S::10677365@polimi.it::0c9b70e5-909e-4057-81d9-8a8dc1d86459" providerId="AD" clId="Web-{5FEAE5D1-DE27-1E1D-CC95-8392539F2881}" dt="2023-12-18T10:42:15.627" v="39" actId="1076"/>
          <ac:picMkLst>
            <pc:docMk/>
            <pc:sldMk cId="2027043592" sldId="285"/>
            <ac:picMk id="4" creationId="{3D647A8B-1548-F3B8-B512-D9111F9DAB65}"/>
          </ac:picMkLst>
        </pc:picChg>
        <pc:picChg chg="add mod modCrop">
          <ac:chgData name="Ilaria Girimonte" userId="S::10677365@polimi.it::0c9b70e5-909e-4057-81d9-8a8dc1d86459" providerId="AD" clId="Web-{5FEAE5D1-DE27-1E1D-CC95-8392539F2881}" dt="2023-12-18T10:42:34.783" v="44" actId="1076"/>
          <ac:picMkLst>
            <pc:docMk/>
            <pc:sldMk cId="2027043592" sldId="285"/>
            <ac:picMk id="5" creationId="{20CD4C76-70CB-CA18-C0D4-EA35D574B66C}"/>
          </ac:picMkLst>
        </pc:picChg>
        <pc:picChg chg="add">
          <ac:chgData name="Ilaria Girimonte" userId="S::10677365@polimi.it::0c9b70e5-909e-4057-81d9-8a8dc1d86459" providerId="AD" clId="Web-{5FEAE5D1-DE27-1E1D-CC95-8392539F2881}" dt="2023-12-18T14:23:16.154" v="217"/>
          <ac:picMkLst>
            <pc:docMk/>
            <pc:sldMk cId="2027043592" sldId="285"/>
            <ac:picMk id="6" creationId="{71ED30F1-54AC-52E8-3045-B528D8E0E0AD}"/>
          </ac:picMkLst>
        </pc:picChg>
      </pc:sldChg>
    </pc:docChg>
  </pc:docChgLst>
  <pc:docChgLst>
    <pc:chgData name="Alessia Lenoci" userId="S::10628483@polimi.it::8018a356-b99c-4ef3-8baf-63613b82018f" providerId="AD" clId="Web-{25B9505E-8428-2E9A-80E3-75DFEB491863}"/>
    <pc:docChg chg="modSld">
      <pc:chgData name="Alessia Lenoci" userId="S::10628483@polimi.it::8018a356-b99c-4ef3-8baf-63613b82018f" providerId="AD" clId="Web-{25B9505E-8428-2E9A-80E3-75DFEB491863}" dt="2023-12-18T10:04:22.724" v="22" actId="20577"/>
      <pc:docMkLst>
        <pc:docMk/>
      </pc:docMkLst>
      <pc:sldChg chg="modSp">
        <pc:chgData name="Alessia Lenoci" userId="S::10628483@polimi.it::8018a356-b99c-4ef3-8baf-63613b82018f" providerId="AD" clId="Web-{25B9505E-8428-2E9A-80E3-75DFEB491863}" dt="2023-12-18T10:04:22.724" v="22" actId="20577"/>
        <pc:sldMkLst>
          <pc:docMk/>
          <pc:sldMk cId="1963675610" sldId="270"/>
        </pc:sldMkLst>
        <pc:spChg chg="mod">
          <ac:chgData name="Alessia Lenoci" userId="S::10628483@polimi.it::8018a356-b99c-4ef3-8baf-63613b82018f" providerId="AD" clId="Web-{25B9505E-8428-2E9A-80E3-75DFEB491863}" dt="2023-12-18T10:04:22.724" v="22" actId="20577"/>
          <ac:spMkLst>
            <pc:docMk/>
            <pc:sldMk cId="1963675610" sldId="270"/>
            <ac:spMk id="12" creationId="{149E7094-A4E8-22F7-18B9-5C291975A7A3}"/>
          </ac:spMkLst>
        </pc:spChg>
      </pc:sldChg>
    </pc:docChg>
  </pc:docChgLst>
  <pc:docChgLst>
    <pc:chgData name="Lucia Giuffrida" userId="S::10687674@polimi.it::11f8db1b-6638-49e9-98fa-18ce7111aae9" providerId="AD" clId="Web-{7BACB2A2-5FA9-E227-B2B7-15E88A24E175}"/>
    <pc:docChg chg="modSld sldOrd">
      <pc:chgData name="Lucia Giuffrida" userId="S::10687674@polimi.it::11f8db1b-6638-49e9-98fa-18ce7111aae9" providerId="AD" clId="Web-{7BACB2A2-5FA9-E227-B2B7-15E88A24E175}" dt="2023-12-17T09:13:12.074" v="38" actId="1076"/>
      <pc:docMkLst>
        <pc:docMk/>
      </pc:docMkLst>
      <pc:sldChg chg="modSp">
        <pc:chgData name="Lucia Giuffrida" userId="S::10687674@polimi.it::11f8db1b-6638-49e9-98fa-18ce7111aae9" providerId="AD" clId="Web-{7BACB2A2-5FA9-E227-B2B7-15E88A24E175}" dt="2023-12-17T08:43:36.965" v="6" actId="14100"/>
        <pc:sldMkLst>
          <pc:docMk/>
          <pc:sldMk cId="3872967147" sldId="266"/>
        </pc:sldMkLst>
        <pc:picChg chg="mod">
          <ac:chgData name="Lucia Giuffrida" userId="S::10687674@polimi.it::11f8db1b-6638-49e9-98fa-18ce7111aae9" providerId="AD" clId="Web-{7BACB2A2-5FA9-E227-B2B7-15E88A24E175}" dt="2023-12-17T08:43:36.965" v="6" actId="14100"/>
          <ac:picMkLst>
            <pc:docMk/>
            <pc:sldMk cId="3872967147" sldId="266"/>
            <ac:picMk id="7" creationId="{192802EF-8BE6-1046-3691-6E709DB81720}"/>
          </ac:picMkLst>
        </pc:picChg>
        <pc:cxnChg chg="mod">
          <ac:chgData name="Lucia Giuffrida" userId="S::10687674@polimi.it::11f8db1b-6638-49e9-98fa-18ce7111aae9" providerId="AD" clId="Web-{7BACB2A2-5FA9-E227-B2B7-15E88A24E175}" dt="2023-12-17T08:43:26.136" v="4" actId="1076"/>
          <ac:cxnSpMkLst>
            <pc:docMk/>
            <pc:sldMk cId="3872967147" sldId="266"/>
            <ac:cxnSpMk id="19" creationId="{70DD10D8-9AF8-51D9-9892-48B22131AD81}"/>
          </ac:cxnSpMkLst>
        </pc:cxnChg>
      </pc:sldChg>
      <pc:sldChg chg="ord">
        <pc:chgData name="Lucia Giuffrida" userId="S::10687674@polimi.it::11f8db1b-6638-49e9-98fa-18ce7111aae9" providerId="AD" clId="Web-{7BACB2A2-5FA9-E227-B2B7-15E88A24E175}" dt="2023-12-17T08:43:28.871" v="5"/>
        <pc:sldMkLst>
          <pc:docMk/>
          <pc:sldMk cId="1371831883" sldId="280"/>
        </pc:sldMkLst>
      </pc:sldChg>
      <pc:sldChg chg="addSp delSp modSp">
        <pc:chgData name="Lucia Giuffrida" userId="S::10687674@polimi.it::11f8db1b-6638-49e9-98fa-18ce7111aae9" providerId="AD" clId="Web-{7BACB2A2-5FA9-E227-B2B7-15E88A24E175}" dt="2023-12-17T09:13:12.074" v="38" actId="1076"/>
        <pc:sldMkLst>
          <pc:docMk/>
          <pc:sldMk cId="2717674739" sldId="281"/>
        </pc:sldMkLst>
        <pc:spChg chg="add del">
          <ac:chgData name="Lucia Giuffrida" userId="S::10687674@polimi.it::11f8db1b-6638-49e9-98fa-18ce7111aae9" providerId="AD" clId="Web-{7BACB2A2-5FA9-E227-B2B7-15E88A24E175}" dt="2023-12-17T09:09:39.147" v="8"/>
          <ac:spMkLst>
            <pc:docMk/>
            <pc:sldMk cId="2717674739" sldId="281"/>
            <ac:spMk id="4" creationId="{8CA36267-2A31-756F-A912-F8442CEA445A}"/>
          </ac:spMkLst>
        </pc:spChg>
        <pc:spChg chg="add mod">
          <ac:chgData name="Lucia Giuffrida" userId="S::10687674@polimi.it::11f8db1b-6638-49e9-98fa-18ce7111aae9" providerId="AD" clId="Web-{7BACB2A2-5FA9-E227-B2B7-15E88A24E175}" dt="2023-12-17T09:11:46.728" v="24" actId="20577"/>
          <ac:spMkLst>
            <pc:docMk/>
            <pc:sldMk cId="2717674739" sldId="281"/>
            <ac:spMk id="5" creationId="{C685D686-1DCA-9949-89FE-3E4D8E82B1DF}"/>
          </ac:spMkLst>
        </pc:spChg>
        <pc:spChg chg="add mod">
          <ac:chgData name="Lucia Giuffrida" userId="S::10687674@polimi.it::11f8db1b-6638-49e9-98fa-18ce7111aae9" providerId="AD" clId="Web-{7BACB2A2-5FA9-E227-B2B7-15E88A24E175}" dt="2023-12-17T09:12:34.776" v="30" actId="20577"/>
          <ac:spMkLst>
            <pc:docMk/>
            <pc:sldMk cId="2717674739" sldId="281"/>
            <ac:spMk id="6" creationId="{27D0715F-42B6-AB1F-9527-74CACD667D2D}"/>
          </ac:spMkLst>
        </pc:spChg>
        <pc:spChg chg="add mod">
          <ac:chgData name="Lucia Giuffrida" userId="S::10687674@polimi.it::11f8db1b-6638-49e9-98fa-18ce7111aae9" providerId="AD" clId="Web-{7BACB2A2-5FA9-E227-B2B7-15E88A24E175}" dt="2023-12-17T09:13:03.308" v="35" actId="20577"/>
          <ac:spMkLst>
            <pc:docMk/>
            <pc:sldMk cId="2717674739" sldId="281"/>
            <ac:spMk id="7" creationId="{4ABC3B10-C406-6F34-3D4E-F336C20893E1}"/>
          </ac:spMkLst>
        </pc:spChg>
        <pc:spChg chg="add mod">
          <ac:chgData name="Lucia Giuffrida" userId="S::10687674@polimi.it::11f8db1b-6638-49e9-98fa-18ce7111aae9" providerId="AD" clId="Web-{7BACB2A2-5FA9-E227-B2B7-15E88A24E175}" dt="2023-12-17T09:13:12.074" v="38" actId="1076"/>
          <ac:spMkLst>
            <pc:docMk/>
            <pc:sldMk cId="2717674739" sldId="281"/>
            <ac:spMk id="8" creationId="{6433D89C-5345-71C0-7361-A4E86B8FC08D}"/>
          </ac:spMkLst>
        </pc:spChg>
      </pc:sldChg>
    </pc:docChg>
  </pc:docChgLst>
  <pc:docChgLst>
    <pc:chgData name="Alessia Lenoci" userId="S::10628483@polimi.it::8018a356-b99c-4ef3-8baf-63613b82018f" providerId="AD" clId="Web-{14C1B1A8-2339-3908-E0EF-7687F615D25D}"/>
    <pc:docChg chg="modSld">
      <pc:chgData name="Alessia Lenoci" userId="S::10628483@polimi.it::8018a356-b99c-4ef3-8baf-63613b82018f" providerId="AD" clId="Web-{14C1B1A8-2339-3908-E0EF-7687F615D25D}" dt="2023-12-19T09:31:00.727" v="19" actId="20577"/>
      <pc:docMkLst>
        <pc:docMk/>
      </pc:docMkLst>
      <pc:sldChg chg="modSp">
        <pc:chgData name="Alessia Lenoci" userId="S::10628483@polimi.it::8018a356-b99c-4ef3-8baf-63613b82018f" providerId="AD" clId="Web-{14C1B1A8-2339-3908-E0EF-7687F615D25D}" dt="2023-12-19T09:29:31.534" v="10" actId="20577"/>
        <pc:sldMkLst>
          <pc:docMk/>
          <pc:sldMk cId="3872967147" sldId="266"/>
        </pc:sldMkLst>
        <pc:spChg chg="mod">
          <ac:chgData name="Alessia Lenoci" userId="S::10628483@polimi.it::8018a356-b99c-4ef3-8baf-63613b82018f" providerId="AD" clId="Web-{14C1B1A8-2339-3908-E0EF-7687F615D25D}" dt="2023-12-19T09:29:31.534" v="10" actId="20577"/>
          <ac:spMkLst>
            <pc:docMk/>
            <pc:sldMk cId="3872967147" sldId="266"/>
            <ac:spMk id="2" creationId="{B3C8B1FC-6E78-6DC0-44B1-52F44F967E8C}"/>
          </ac:spMkLst>
        </pc:spChg>
      </pc:sldChg>
      <pc:sldChg chg="modSp">
        <pc:chgData name="Alessia Lenoci" userId="S::10628483@polimi.it::8018a356-b99c-4ef3-8baf-63613b82018f" providerId="AD" clId="Web-{14C1B1A8-2339-3908-E0EF-7687F615D25D}" dt="2023-12-19T09:29:41.175" v="12" actId="20577"/>
        <pc:sldMkLst>
          <pc:docMk/>
          <pc:sldMk cId="3681862726" sldId="267"/>
        </pc:sldMkLst>
        <pc:spChg chg="mod">
          <ac:chgData name="Alessia Lenoci" userId="S::10628483@polimi.it::8018a356-b99c-4ef3-8baf-63613b82018f" providerId="AD" clId="Web-{14C1B1A8-2339-3908-E0EF-7687F615D25D}" dt="2023-12-19T09:29:41.175" v="12" actId="20577"/>
          <ac:spMkLst>
            <pc:docMk/>
            <pc:sldMk cId="3681862726" sldId="267"/>
            <ac:spMk id="2" creationId="{FF9B1D4D-929E-C4F1-8023-93C14E44BBD3}"/>
          </ac:spMkLst>
        </pc:spChg>
      </pc:sldChg>
      <pc:sldChg chg="modSp delAnim">
        <pc:chgData name="Alessia Lenoci" userId="S::10628483@polimi.it::8018a356-b99c-4ef3-8baf-63613b82018f" providerId="AD" clId="Web-{14C1B1A8-2339-3908-E0EF-7687F615D25D}" dt="2023-12-19T09:24:57.378" v="5" actId="1076"/>
        <pc:sldMkLst>
          <pc:docMk/>
          <pc:sldMk cId="1963675610" sldId="270"/>
        </pc:sldMkLst>
        <pc:spChg chg="mod">
          <ac:chgData name="Alessia Lenoci" userId="S::10628483@polimi.it::8018a356-b99c-4ef3-8baf-63613b82018f" providerId="AD" clId="Web-{14C1B1A8-2339-3908-E0EF-7687F615D25D}" dt="2023-12-19T09:24:57.378" v="5" actId="1076"/>
          <ac:spMkLst>
            <pc:docMk/>
            <pc:sldMk cId="1963675610" sldId="270"/>
            <ac:spMk id="10" creationId="{C1B2BF13-92CD-D028-780D-48899E71B74D}"/>
          </ac:spMkLst>
        </pc:spChg>
        <pc:picChg chg="mod">
          <ac:chgData name="Alessia Lenoci" userId="S::10628483@polimi.it::8018a356-b99c-4ef3-8baf-63613b82018f" providerId="AD" clId="Web-{14C1B1A8-2339-3908-E0EF-7687F615D25D}" dt="2023-12-19T09:23:56.734" v="0" actId="1076"/>
          <ac:picMkLst>
            <pc:docMk/>
            <pc:sldMk cId="1963675610" sldId="270"/>
            <ac:picMk id="6" creationId="{1A42ECFB-4EA9-0290-6BF7-24A437FF7F5C}"/>
          </ac:picMkLst>
        </pc:picChg>
        <pc:picChg chg="mod modCrop">
          <ac:chgData name="Alessia Lenoci" userId="S::10628483@polimi.it::8018a356-b99c-4ef3-8baf-63613b82018f" providerId="AD" clId="Web-{14C1B1A8-2339-3908-E0EF-7687F615D25D}" dt="2023-12-19T09:24:54.159" v="4"/>
          <ac:picMkLst>
            <pc:docMk/>
            <pc:sldMk cId="1963675610" sldId="270"/>
            <ac:picMk id="7" creationId="{B87CA90D-F7DF-E793-171B-53D6FB466FF9}"/>
          </ac:picMkLst>
        </pc:picChg>
      </pc:sldChg>
      <pc:sldChg chg="modSp">
        <pc:chgData name="Alessia Lenoci" userId="S::10628483@polimi.it::8018a356-b99c-4ef3-8baf-63613b82018f" providerId="AD" clId="Web-{14C1B1A8-2339-3908-E0EF-7687F615D25D}" dt="2023-12-19T09:29:51.254" v="14" actId="20577"/>
        <pc:sldMkLst>
          <pc:docMk/>
          <pc:sldMk cId="2717674739" sldId="281"/>
        </pc:sldMkLst>
        <pc:spChg chg="mod">
          <ac:chgData name="Alessia Lenoci" userId="S::10628483@polimi.it::8018a356-b99c-4ef3-8baf-63613b82018f" providerId="AD" clId="Web-{14C1B1A8-2339-3908-E0EF-7687F615D25D}" dt="2023-12-19T09:29:51.254" v="14" actId="20577"/>
          <ac:spMkLst>
            <pc:docMk/>
            <pc:sldMk cId="2717674739" sldId="281"/>
            <ac:spMk id="2" creationId="{54AA33BC-EBA0-7269-BCD0-B0E20FDEC8FA}"/>
          </ac:spMkLst>
        </pc:spChg>
      </pc:sldChg>
      <pc:sldChg chg="modSp">
        <pc:chgData name="Alessia Lenoci" userId="S::10628483@polimi.it::8018a356-b99c-4ef3-8baf-63613b82018f" providerId="AD" clId="Web-{14C1B1A8-2339-3908-E0EF-7687F615D25D}" dt="2023-12-19T09:29:18.487" v="8" actId="20577"/>
        <pc:sldMkLst>
          <pc:docMk/>
          <pc:sldMk cId="743762213" sldId="282"/>
        </pc:sldMkLst>
        <pc:spChg chg="mod">
          <ac:chgData name="Alessia Lenoci" userId="S::10628483@polimi.it::8018a356-b99c-4ef3-8baf-63613b82018f" providerId="AD" clId="Web-{14C1B1A8-2339-3908-E0EF-7687F615D25D}" dt="2023-12-19T09:29:18.487" v="8" actId="20577"/>
          <ac:spMkLst>
            <pc:docMk/>
            <pc:sldMk cId="743762213" sldId="282"/>
            <ac:spMk id="2" creationId="{8F216054-28FF-B04A-C30B-0F4A5419413E}"/>
          </ac:spMkLst>
        </pc:spChg>
      </pc:sldChg>
      <pc:sldChg chg="modSp">
        <pc:chgData name="Alessia Lenoci" userId="S::10628483@polimi.it::8018a356-b99c-4ef3-8baf-63613b82018f" providerId="AD" clId="Web-{14C1B1A8-2339-3908-E0EF-7687F615D25D}" dt="2023-12-19T09:28:55.735" v="7" actId="20577"/>
        <pc:sldMkLst>
          <pc:docMk/>
          <pc:sldMk cId="72710114" sldId="283"/>
        </pc:sldMkLst>
        <pc:spChg chg="mod">
          <ac:chgData name="Alessia Lenoci" userId="S::10628483@polimi.it::8018a356-b99c-4ef3-8baf-63613b82018f" providerId="AD" clId="Web-{14C1B1A8-2339-3908-E0EF-7687F615D25D}" dt="2023-12-19T09:28:55.735" v="7" actId="20577"/>
          <ac:spMkLst>
            <pc:docMk/>
            <pc:sldMk cId="72710114" sldId="283"/>
            <ac:spMk id="2" creationId="{E0A15CB8-89E4-D566-1089-B243E4F26F26}"/>
          </ac:spMkLst>
        </pc:spChg>
      </pc:sldChg>
      <pc:sldChg chg="delSp">
        <pc:chgData name="Alessia Lenoci" userId="S::10628483@polimi.it::8018a356-b99c-4ef3-8baf-63613b82018f" providerId="AD" clId="Web-{14C1B1A8-2339-3908-E0EF-7687F615D25D}" dt="2023-12-19T09:28:35.734" v="6"/>
        <pc:sldMkLst>
          <pc:docMk/>
          <pc:sldMk cId="2560035763" sldId="284"/>
        </pc:sldMkLst>
        <pc:spChg chg="del">
          <ac:chgData name="Alessia Lenoci" userId="S::10628483@polimi.it::8018a356-b99c-4ef3-8baf-63613b82018f" providerId="AD" clId="Web-{14C1B1A8-2339-3908-E0EF-7687F615D25D}" dt="2023-12-19T09:28:35.734" v="6"/>
          <ac:spMkLst>
            <pc:docMk/>
            <pc:sldMk cId="2560035763" sldId="284"/>
            <ac:spMk id="2" creationId="{D0217F32-3857-2EB3-3FB9-B0EA245CC3D0}"/>
          </ac:spMkLst>
        </pc:spChg>
      </pc:sldChg>
      <pc:sldChg chg="modSp">
        <pc:chgData name="Alessia Lenoci" userId="S::10628483@polimi.it::8018a356-b99c-4ef3-8baf-63613b82018f" providerId="AD" clId="Web-{14C1B1A8-2339-3908-E0EF-7687F615D25D}" dt="2023-12-19T09:30:36.757" v="17" actId="20577"/>
        <pc:sldMkLst>
          <pc:docMk/>
          <pc:sldMk cId="1467262776" sldId="286"/>
        </pc:sldMkLst>
        <pc:spChg chg="mod">
          <ac:chgData name="Alessia Lenoci" userId="S::10628483@polimi.it::8018a356-b99c-4ef3-8baf-63613b82018f" providerId="AD" clId="Web-{14C1B1A8-2339-3908-E0EF-7687F615D25D}" dt="2023-12-19T09:30:36.757" v="17" actId="20577"/>
          <ac:spMkLst>
            <pc:docMk/>
            <pc:sldMk cId="1467262776" sldId="286"/>
            <ac:spMk id="16" creationId="{84F68630-77CC-84B7-2BF3-F350A27575EF}"/>
          </ac:spMkLst>
        </pc:spChg>
      </pc:sldChg>
      <pc:sldChg chg="modSp">
        <pc:chgData name="Alessia Lenoci" userId="S::10628483@polimi.it::8018a356-b99c-4ef3-8baf-63613b82018f" providerId="AD" clId="Web-{14C1B1A8-2339-3908-E0EF-7687F615D25D}" dt="2023-12-19T09:31:00.727" v="19" actId="20577"/>
        <pc:sldMkLst>
          <pc:docMk/>
          <pc:sldMk cId="3267880275" sldId="287"/>
        </pc:sldMkLst>
        <pc:spChg chg="mod">
          <ac:chgData name="Alessia Lenoci" userId="S::10628483@polimi.it::8018a356-b99c-4ef3-8baf-63613b82018f" providerId="AD" clId="Web-{14C1B1A8-2339-3908-E0EF-7687F615D25D}" dt="2023-12-19T09:31:00.727" v="19" actId="20577"/>
          <ac:spMkLst>
            <pc:docMk/>
            <pc:sldMk cId="3267880275" sldId="287"/>
            <ac:spMk id="8" creationId="{EFB21B7C-BB37-B762-0021-467259D7F2F7}"/>
          </ac:spMkLst>
        </pc:spChg>
      </pc:sldChg>
    </pc:docChg>
  </pc:docChgLst>
  <pc:docChgLst>
    <pc:chgData name="Lucia Giuffrida" userId="S::10687674@polimi.it::11f8db1b-6638-49e9-98fa-18ce7111aae9" providerId="AD" clId="Web-{8EE54470-6CD4-A249-AE59-0D534F190753}"/>
    <pc:docChg chg="modSld">
      <pc:chgData name="Lucia Giuffrida" userId="S::10687674@polimi.it::11f8db1b-6638-49e9-98fa-18ce7111aae9" providerId="AD" clId="Web-{8EE54470-6CD4-A249-AE59-0D534F190753}" dt="2023-12-19T17:07:20.621" v="75" actId="1076"/>
      <pc:docMkLst>
        <pc:docMk/>
      </pc:docMkLst>
      <pc:sldChg chg="modSp">
        <pc:chgData name="Lucia Giuffrida" userId="S::10687674@polimi.it::11f8db1b-6638-49e9-98fa-18ce7111aae9" providerId="AD" clId="Web-{8EE54470-6CD4-A249-AE59-0D534F190753}" dt="2023-12-19T17:07:13.855" v="74" actId="1076"/>
        <pc:sldMkLst>
          <pc:docMk/>
          <pc:sldMk cId="3872967147" sldId="266"/>
        </pc:sldMkLst>
        <pc:spChg chg="mod">
          <ac:chgData name="Lucia Giuffrida" userId="S::10687674@polimi.it::11f8db1b-6638-49e9-98fa-18ce7111aae9" providerId="AD" clId="Web-{8EE54470-6CD4-A249-AE59-0D534F190753}" dt="2023-12-19T17:07:13.855" v="74" actId="1076"/>
          <ac:spMkLst>
            <pc:docMk/>
            <pc:sldMk cId="3872967147" sldId="266"/>
            <ac:spMk id="2" creationId="{B3C8B1FC-6E78-6DC0-44B1-52F44F967E8C}"/>
          </ac:spMkLst>
        </pc:spChg>
      </pc:sldChg>
      <pc:sldChg chg="modSp">
        <pc:chgData name="Lucia Giuffrida" userId="S::10687674@polimi.it::11f8db1b-6638-49e9-98fa-18ce7111aae9" providerId="AD" clId="Web-{8EE54470-6CD4-A249-AE59-0D534F190753}" dt="2023-12-19T17:07:20.621" v="75" actId="1076"/>
        <pc:sldMkLst>
          <pc:docMk/>
          <pc:sldMk cId="3681862726" sldId="267"/>
        </pc:sldMkLst>
        <pc:spChg chg="mod">
          <ac:chgData name="Lucia Giuffrida" userId="S::10687674@polimi.it::11f8db1b-6638-49e9-98fa-18ce7111aae9" providerId="AD" clId="Web-{8EE54470-6CD4-A249-AE59-0D534F190753}" dt="2023-12-19T17:07:20.621" v="75" actId="1076"/>
          <ac:spMkLst>
            <pc:docMk/>
            <pc:sldMk cId="3681862726" sldId="267"/>
            <ac:spMk id="2" creationId="{FF9B1D4D-929E-C4F1-8023-93C14E44BBD3}"/>
          </ac:spMkLst>
        </pc:spChg>
      </pc:sldChg>
      <pc:sldChg chg="modSp">
        <pc:chgData name="Lucia Giuffrida" userId="S::10687674@polimi.it::11f8db1b-6638-49e9-98fa-18ce7111aae9" providerId="AD" clId="Web-{8EE54470-6CD4-A249-AE59-0D534F190753}" dt="2023-12-19T17:06:47.120" v="32" actId="20577"/>
        <pc:sldMkLst>
          <pc:docMk/>
          <pc:sldMk cId="1467262776" sldId="286"/>
        </pc:sldMkLst>
        <pc:spChg chg="mod">
          <ac:chgData name="Lucia Giuffrida" userId="S::10687674@polimi.it::11f8db1b-6638-49e9-98fa-18ce7111aae9" providerId="AD" clId="Web-{8EE54470-6CD4-A249-AE59-0D534F190753}" dt="2023-12-19T17:06:47.120" v="32" actId="20577"/>
          <ac:spMkLst>
            <pc:docMk/>
            <pc:sldMk cId="1467262776" sldId="286"/>
            <ac:spMk id="2" creationId="{2EA1F35B-9737-B874-B35E-08E1D37D2D3F}"/>
          </ac:spMkLst>
        </pc:spChg>
        <pc:spChg chg="mod">
          <ac:chgData name="Lucia Giuffrida" userId="S::10687674@polimi.it::11f8db1b-6638-49e9-98fa-18ce7111aae9" providerId="AD" clId="Web-{8EE54470-6CD4-A249-AE59-0D534F190753}" dt="2023-12-19T17:06:17.791" v="8" actId="1076"/>
          <ac:spMkLst>
            <pc:docMk/>
            <pc:sldMk cId="1467262776" sldId="286"/>
            <ac:spMk id="12" creationId="{AF39B19A-DA04-75FA-C20E-2AFB6ED379C7}"/>
          </ac:spMkLst>
        </pc:spChg>
        <pc:spChg chg="mod">
          <ac:chgData name="Lucia Giuffrida" userId="S::10687674@polimi.it::11f8db1b-6638-49e9-98fa-18ce7111aae9" providerId="AD" clId="Web-{8EE54470-6CD4-A249-AE59-0D534F190753}" dt="2023-12-19T17:06:26.994" v="12" actId="1076"/>
          <ac:spMkLst>
            <pc:docMk/>
            <pc:sldMk cId="1467262776" sldId="286"/>
            <ac:spMk id="14" creationId="{83FE811A-7888-79DB-DE65-302E90D76F2B}"/>
          </ac:spMkLst>
        </pc:spChg>
        <pc:spChg chg="mod">
          <ac:chgData name="Lucia Giuffrida" userId="S::10687674@polimi.it::11f8db1b-6638-49e9-98fa-18ce7111aae9" providerId="AD" clId="Web-{8EE54470-6CD4-A249-AE59-0D534F190753}" dt="2023-12-19T17:06:17.822" v="9" actId="1076"/>
          <ac:spMkLst>
            <pc:docMk/>
            <pc:sldMk cId="1467262776" sldId="286"/>
            <ac:spMk id="16" creationId="{84F68630-77CC-84B7-2BF3-F350A27575EF}"/>
          </ac:spMkLst>
        </pc:spChg>
        <pc:spChg chg="mod">
          <ac:chgData name="Lucia Giuffrida" userId="S::10687674@polimi.it::11f8db1b-6638-49e9-98fa-18ce7111aae9" providerId="AD" clId="Web-{8EE54470-6CD4-A249-AE59-0D534F190753}" dt="2023-12-19T17:06:27.010" v="13" actId="1076"/>
          <ac:spMkLst>
            <pc:docMk/>
            <pc:sldMk cId="1467262776" sldId="286"/>
            <ac:spMk id="17" creationId="{52D3E368-2698-B5DE-9D75-A29EAD9185F9}"/>
          </ac:spMkLst>
        </pc:spChg>
        <pc:spChg chg="mod">
          <ac:chgData name="Lucia Giuffrida" userId="S::10687674@polimi.it::11f8db1b-6638-49e9-98fa-18ce7111aae9" providerId="AD" clId="Web-{8EE54470-6CD4-A249-AE59-0D534F190753}" dt="2023-12-19T17:06:10.728" v="3" actId="1076"/>
          <ac:spMkLst>
            <pc:docMk/>
            <pc:sldMk cId="1467262776" sldId="286"/>
            <ac:spMk id="24" creationId="{72304D31-7CC8-47A9-FDFC-884C4CF052E6}"/>
          </ac:spMkLst>
        </pc:spChg>
        <pc:spChg chg="mod">
          <ac:chgData name="Lucia Giuffrida" userId="S::10687674@polimi.it::11f8db1b-6638-49e9-98fa-18ce7111aae9" providerId="AD" clId="Web-{8EE54470-6CD4-A249-AE59-0D534F190753}" dt="2023-12-19T17:06:10.744" v="4" actId="1076"/>
          <ac:spMkLst>
            <pc:docMk/>
            <pc:sldMk cId="1467262776" sldId="286"/>
            <ac:spMk id="27" creationId="{D711B914-62FC-85F5-9F6F-F39E358D8ED3}"/>
          </ac:spMkLst>
        </pc:spChg>
        <pc:picChg chg="mod">
          <ac:chgData name="Lucia Giuffrida" userId="S::10687674@polimi.it::11f8db1b-6638-49e9-98fa-18ce7111aae9" providerId="AD" clId="Web-{8EE54470-6CD4-A249-AE59-0D534F190753}" dt="2023-12-19T17:06:17.760" v="6" actId="1076"/>
          <ac:picMkLst>
            <pc:docMk/>
            <pc:sldMk cId="1467262776" sldId="286"/>
            <ac:picMk id="3" creationId="{0B03843C-7E80-9318-4603-96EE52ABE9FD}"/>
          </ac:picMkLst>
        </pc:picChg>
        <pc:picChg chg="mod">
          <ac:chgData name="Lucia Giuffrida" userId="S::10687674@polimi.it::11f8db1b-6638-49e9-98fa-18ce7111aae9" providerId="AD" clId="Web-{8EE54470-6CD4-A249-AE59-0D534F190753}" dt="2023-12-19T17:06:10.650" v="0" actId="1076"/>
          <ac:picMkLst>
            <pc:docMk/>
            <pc:sldMk cId="1467262776" sldId="286"/>
            <ac:picMk id="4" creationId="{3817A62D-4A1E-E310-EA33-49F1AC76018A}"/>
          </ac:picMkLst>
        </pc:picChg>
        <pc:picChg chg="mod">
          <ac:chgData name="Lucia Giuffrida" userId="S::10687674@polimi.it::11f8db1b-6638-49e9-98fa-18ce7111aae9" providerId="AD" clId="Web-{8EE54470-6CD4-A249-AE59-0D534F190753}" dt="2023-12-19T17:06:17.775" v="7" actId="1076"/>
          <ac:picMkLst>
            <pc:docMk/>
            <pc:sldMk cId="1467262776" sldId="286"/>
            <ac:picMk id="6" creationId="{D76C5FB9-8332-8950-999D-60721C34F228}"/>
          </ac:picMkLst>
        </pc:picChg>
        <pc:picChg chg="mod">
          <ac:chgData name="Lucia Giuffrida" userId="S::10687674@polimi.it::11f8db1b-6638-49e9-98fa-18ce7111aae9" providerId="AD" clId="Web-{8EE54470-6CD4-A249-AE59-0D534F190753}" dt="2023-12-19T17:06:17.728" v="5" actId="1076"/>
          <ac:picMkLst>
            <pc:docMk/>
            <pc:sldMk cId="1467262776" sldId="286"/>
            <ac:picMk id="7" creationId="{537E402D-D5C0-5F60-30E8-3339B0CD15CF}"/>
          </ac:picMkLst>
        </pc:picChg>
        <pc:picChg chg="mod">
          <ac:chgData name="Lucia Giuffrida" userId="S::10687674@polimi.it::11f8db1b-6638-49e9-98fa-18ce7111aae9" providerId="AD" clId="Web-{8EE54470-6CD4-A249-AE59-0D534F190753}" dt="2023-12-19T17:06:26.979" v="11" actId="1076"/>
          <ac:picMkLst>
            <pc:docMk/>
            <pc:sldMk cId="1467262776" sldId="286"/>
            <ac:picMk id="10" creationId="{1A7D0689-58A2-6299-ED26-4312B3FC628F}"/>
          </ac:picMkLst>
        </pc:picChg>
        <pc:picChg chg="mod">
          <ac:chgData name="Lucia Giuffrida" userId="S::10687674@polimi.it::11f8db1b-6638-49e9-98fa-18ce7111aae9" providerId="AD" clId="Web-{8EE54470-6CD4-A249-AE59-0D534F190753}" dt="2023-12-19T17:06:26.963" v="10" actId="1076"/>
          <ac:picMkLst>
            <pc:docMk/>
            <pc:sldMk cId="1467262776" sldId="286"/>
            <ac:picMk id="11" creationId="{6058F6A8-7C40-998A-1EFD-EA44890AE719}"/>
          </ac:picMkLst>
        </pc:picChg>
        <pc:picChg chg="mod">
          <ac:chgData name="Lucia Giuffrida" userId="S::10687674@polimi.it::11f8db1b-6638-49e9-98fa-18ce7111aae9" providerId="AD" clId="Web-{8EE54470-6CD4-A249-AE59-0D534F190753}" dt="2023-12-19T17:06:10.681" v="1" actId="1076"/>
          <ac:picMkLst>
            <pc:docMk/>
            <pc:sldMk cId="1467262776" sldId="286"/>
            <ac:picMk id="22" creationId="{5A2551AB-8FD9-A294-0C5B-EEA67EF0230C}"/>
          </ac:picMkLst>
        </pc:picChg>
        <pc:picChg chg="mod">
          <ac:chgData name="Lucia Giuffrida" userId="S::10687674@polimi.it::11f8db1b-6638-49e9-98fa-18ce7111aae9" providerId="AD" clId="Web-{8EE54470-6CD4-A249-AE59-0D534F190753}" dt="2023-12-19T17:06:10.712" v="2" actId="1076"/>
          <ac:picMkLst>
            <pc:docMk/>
            <pc:sldMk cId="1467262776" sldId="286"/>
            <ac:picMk id="23" creationId="{4800E813-54D6-9641-0DEB-58431C7D6228}"/>
          </ac:picMkLst>
        </pc:picChg>
        <pc:picChg chg="mod">
          <ac:chgData name="Lucia Giuffrida" userId="S::10687674@polimi.it::11f8db1b-6638-49e9-98fa-18ce7111aae9" providerId="AD" clId="Web-{8EE54470-6CD4-A249-AE59-0D534F190753}" dt="2023-12-19T17:06:27.041" v="14" actId="1076"/>
          <ac:picMkLst>
            <pc:docMk/>
            <pc:sldMk cId="1467262776" sldId="286"/>
            <ac:picMk id="26" creationId="{FCDF1EBA-F323-8715-D015-C6F602AA781F}"/>
          </ac:picMkLst>
        </pc:picChg>
      </pc:sldChg>
      <pc:sldChg chg="modSp">
        <pc:chgData name="Lucia Giuffrida" userId="S::10687674@polimi.it::11f8db1b-6638-49e9-98fa-18ce7111aae9" providerId="AD" clId="Web-{8EE54470-6CD4-A249-AE59-0D534F190753}" dt="2023-12-19T17:07:05.761" v="73" actId="20577"/>
        <pc:sldMkLst>
          <pc:docMk/>
          <pc:sldMk cId="3267880275" sldId="287"/>
        </pc:sldMkLst>
        <pc:spChg chg="mod">
          <ac:chgData name="Lucia Giuffrida" userId="S::10687674@polimi.it::11f8db1b-6638-49e9-98fa-18ce7111aae9" providerId="AD" clId="Web-{8EE54470-6CD4-A249-AE59-0D534F190753}" dt="2023-12-19T17:07:05.761" v="73" actId="20577"/>
          <ac:spMkLst>
            <pc:docMk/>
            <pc:sldMk cId="3267880275" sldId="287"/>
            <ac:spMk id="2" creationId="{A5CA49A2-EBB5-544F-6EB4-505F16663E85}"/>
          </ac:spMkLst>
        </pc:spChg>
      </pc:sldChg>
    </pc:docChg>
  </pc:docChgLst>
  <pc:docChgLst>
    <pc:chgData name="Alessia Lenoci" userId="S::10628483@polimi.it::8018a356-b99c-4ef3-8baf-63613b82018f" providerId="AD" clId="Web-{D59AAE99-2572-27C4-1FCC-7869993F2CB4}"/>
    <pc:docChg chg="modSld">
      <pc:chgData name="Alessia Lenoci" userId="S::10628483@polimi.it::8018a356-b99c-4ef3-8baf-63613b82018f" providerId="AD" clId="Web-{D59AAE99-2572-27C4-1FCC-7869993F2CB4}" dt="2023-12-19T17:33:03.336" v="2" actId="20577"/>
      <pc:docMkLst>
        <pc:docMk/>
      </pc:docMkLst>
      <pc:sldChg chg="modSp">
        <pc:chgData name="Alessia Lenoci" userId="S::10628483@polimi.it::8018a356-b99c-4ef3-8baf-63613b82018f" providerId="AD" clId="Web-{D59AAE99-2572-27C4-1FCC-7869993F2CB4}" dt="2023-12-19T17:33:03.336" v="2" actId="20577"/>
        <pc:sldMkLst>
          <pc:docMk/>
          <pc:sldMk cId="1891154343" sldId="271"/>
        </pc:sldMkLst>
        <pc:spChg chg="mod">
          <ac:chgData name="Alessia Lenoci" userId="S::10628483@polimi.it::8018a356-b99c-4ef3-8baf-63613b82018f" providerId="AD" clId="Web-{D59AAE99-2572-27C4-1FCC-7869993F2CB4}" dt="2023-12-19T17:33:03.336" v="2" actId="20577"/>
          <ac:spMkLst>
            <pc:docMk/>
            <pc:sldMk cId="1891154343" sldId="271"/>
            <ac:spMk id="2" creationId="{C54B4E8A-2E2C-60DC-DDFF-B781490E0020}"/>
          </ac:spMkLst>
        </pc:spChg>
      </pc:sldChg>
    </pc:docChg>
  </pc:docChgLst>
  <pc:docChgLst>
    <pc:chgData name="Ilaria Girimonte" userId="S::10677365@polimi.it::0c9b70e5-909e-4057-81d9-8a8dc1d86459" providerId="AD" clId="Web-{50B70CFB-44D6-022D-F748-E1891F5B3B45}"/>
    <pc:docChg chg="addSld delSld modSld">
      <pc:chgData name="Ilaria Girimonte" userId="S::10677365@polimi.it::0c9b70e5-909e-4057-81d9-8a8dc1d86459" providerId="AD" clId="Web-{50B70CFB-44D6-022D-F748-E1891F5B3B45}" dt="2023-12-18T10:32:30.393" v="33"/>
      <pc:docMkLst>
        <pc:docMk/>
      </pc:docMkLst>
      <pc:sldChg chg="addAnim delAnim">
        <pc:chgData name="Ilaria Girimonte" userId="S::10677365@polimi.it::0c9b70e5-909e-4057-81d9-8a8dc1d86459" providerId="AD" clId="Web-{50B70CFB-44D6-022D-F748-E1891F5B3B45}" dt="2023-12-18T10:30:51.640" v="16"/>
        <pc:sldMkLst>
          <pc:docMk/>
          <pc:sldMk cId="4252388128" sldId="273"/>
        </pc:sldMkLst>
      </pc:sldChg>
      <pc:sldChg chg="addSp delSp modSp">
        <pc:chgData name="Ilaria Girimonte" userId="S::10677365@polimi.it::0c9b70e5-909e-4057-81d9-8a8dc1d86459" providerId="AD" clId="Web-{50B70CFB-44D6-022D-F748-E1891F5B3B45}" dt="2023-12-18T10:29:53.763" v="6" actId="1076"/>
        <pc:sldMkLst>
          <pc:docMk/>
          <pc:sldMk cId="2560035763" sldId="284"/>
        </pc:sldMkLst>
        <pc:spChg chg="del">
          <ac:chgData name="Ilaria Girimonte" userId="S::10677365@polimi.it::0c9b70e5-909e-4057-81d9-8a8dc1d86459" providerId="AD" clId="Web-{50B70CFB-44D6-022D-F748-E1891F5B3B45}" dt="2023-12-18T10:29:42.966" v="0"/>
          <ac:spMkLst>
            <pc:docMk/>
            <pc:sldMk cId="2560035763" sldId="284"/>
            <ac:spMk id="3" creationId="{C09A6C74-F455-1C81-78C3-0CD3C8CC84A4}"/>
          </ac:spMkLst>
        </pc:spChg>
        <pc:picChg chg="add mod ord">
          <ac:chgData name="Ilaria Girimonte" userId="S::10677365@polimi.it::0c9b70e5-909e-4057-81d9-8a8dc1d86459" providerId="AD" clId="Web-{50B70CFB-44D6-022D-F748-E1891F5B3B45}" dt="2023-12-18T10:29:53.763" v="6" actId="1076"/>
          <ac:picMkLst>
            <pc:docMk/>
            <pc:sldMk cId="2560035763" sldId="284"/>
            <ac:picMk id="4" creationId="{0E07A66E-13C8-9D73-64FE-6CC55EC478AA}"/>
          </ac:picMkLst>
        </pc:picChg>
      </pc:sldChg>
      <pc:sldChg chg="delSp modSp add del replId addAnim delAnim">
        <pc:chgData name="Ilaria Girimonte" userId="S::10677365@polimi.it::0c9b70e5-909e-4057-81d9-8a8dc1d86459" providerId="AD" clId="Web-{50B70CFB-44D6-022D-F748-E1891F5B3B45}" dt="2023-12-18T10:32:30.393" v="33"/>
        <pc:sldMkLst>
          <pc:docMk/>
          <pc:sldMk cId="2027043592" sldId="285"/>
        </pc:sldMkLst>
        <pc:spChg chg="del">
          <ac:chgData name="Ilaria Girimonte" userId="S::10677365@polimi.it::0c9b70e5-909e-4057-81d9-8a8dc1d86459" providerId="AD" clId="Web-{50B70CFB-44D6-022D-F748-E1891F5B3B45}" dt="2023-12-18T10:31:52.111" v="21"/>
          <ac:spMkLst>
            <pc:docMk/>
            <pc:sldMk cId="2027043592" sldId="285"/>
            <ac:spMk id="16" creationId="{C26B2FAA-B9E8-F5C7-D935-E54FEDEE93DB}"/>
          </ac:spMkLst>
        </pc:spChg>
        <pc:spChg chg="del">
          <ac:chgData name="Ilaria Girimonte" userId="S::10677365@polimi.it::0c9b70e5-909e-4057-81d9-8a8dc1d86459" providerId="AD" clId="Web-{50B70CFB-44D6-022D-F748-E1891F5B3B45}" dt="2023-12-18T10:31:56.595" v="23"/>
          <ac:spMkLst>
            <pc:docMk/>
            <pc:sldMk cId="2027043592" sldId="285"/>
            <ac:spMk id="19" creationId="{B1155F13-8078-6EF9-3D75-E12D3F18B7A9}"/>
          </ac:spMkLst>
        </pc:spChg>
        <pc:spChg chg="del">
          <ac:chgData name="Ilaria Girimonte" userId="S::10677365@polimi.it::0c9b70e5-909e-4057-81d9-8a8dc1d86459" providerId="AD" clId="Web-{50B70CFB-44D6-022D-F748-E1891F5B3B45}" dt="2023-12-18T10:32:15.690" v="27"/>
          <ac:spMkLst>
            <pc:docMk/>
            <pc:sldMk cId="2027043592" sldId="285"/>
            <ac:spMk id="21" creationId="{DEBAC642-22E8-7108-B503-B56281174B17}"/>
          </ac:spMkLst>
        </pc:spChg>
        <pc:picChg chg="mod">
          <ac:chgData name="Ilaria Girimonte" userId="S::10677365@polimi.it::0c9b70e5-909e-4057-81d9-8a8dc1d86459" providerId="AD" clId="Web-{50B70CFB-44D6-022D-F748-E1891F5B3B45}" dt="2023-12-18T10:32:26.143" v="32" actId="1076"/>
          <ac:picMkLst>
            <pc:docMk/>
            <pc:sldMk cId="2027043592" sldId="285"/>
            <ac:picMk id="3" creationId="{05499E1E-199E-5C1B-AE49-669F940BA5A7}"/>
          </ac:picMkLst>
        </pc:picChg>
        <pc:picChg chg="del">
          <ac:chgData name="Ilaria Girimonte" userId="S::10677365@polimi.it::0c9b70e5-909e-4057-81d9-8a8dc1d86459" providerId="AD" clId="Web-{50B70CFB-44D6-022D-F748-E1891F5B3B45}" dt="2023-12-18T10:31:54.189" v="22"/>
          <ac:picMkLst>
            <pc:docMk/>
            <pc:sldMk cId="2027043592" sldId="285"/>
            <ac:picMk id="6" creationId="{89D4C839-E857-78A6-9969-576BFB247D0D}"/>
          </ac:picMkLst>
        </pc:picChg>
        <pc:picChg chg="del">
          <ac:chgData name="Ilaria Girimonte" userId="S::10677365@polimi.it::0c9b70e5-909e-4057-81d9-8a8dc1d86459" providerId="AD" clId="Web-{50B70CFB-44D6-022D-F748-E1891F5B3B45}" dt="2023-12-18T10:31:59.064" v="24"/>
          <ac:picMkLst>
            <pc:docMk/>
            <pc:sldMk cId="2027043592" sldId="285"/>
            <ac:picMk id="12" creationId="{EFA0C9FC-832F-7967-192B-3CC9688243A6}"/>
          </ac:picMkLst>
        </pc:picChg>
        <pc:picChg chg="del">
          <ac:chgData name="Ilaria Girimonte" userId="S::10677365@polimi.it::0c9b70e5-909e-4057-81d9-8a8dc1d86459" providerId="AD" clId="Web-{50B70CFB-44D6-022D-F748-E1891F5B3B45}" dt="2023-12-18T10:31:49.501" v="20"/>
          <ac:picMkLst>
            <pc:docMk/>
            <pc:sldMk cId="2027043592" sldId="285"/>
            <ac:picMk id="13" creationId="{4D4F4214-F9E6-23C9-5C35-12B9689CB6B5}"/>
          </ac:picMkLst>
        </pc:picChg>
        <pc:picChg chg="del">
          <ac:chgData name="Ilaria Girimonte" userId="S::10677365@polimi.it::0c9b70e5-909e-4057-81d9-8a8dc1d86459" providerId="AD" clId="Web-{50B70CFB-44D6-022D-F748-E1891F5B3B45}" dt="2023-12-18T10:32:04.674" v="25"/>
          <ac:picMkLst>
            <pc:docMk/>
            <pc:sldMk cId="2027043592" sldId="285"/>
            <ac:picMk id="14" creationId="{90599F38-59C8-404B-F262-92612C8C90E4}"/>
          </ac:picMkLst>
        </pc:picChg>
      </pc:sldChg>
    </pc:docChg>
  </pc:docChgLst>
  <pc:docChgLst>
    <pc:chgData name="Ilaria Girimonte" userId="S::10677365@polimi.it::0c9b70e5-909e-4057-81d9-8a8dc1d86459" providerId="AD" clId="Web-{1C1E8EB4-F5FE-7EAC-8622-16E179F01C2B}"/>
    <pc:docChg chg="modSld">
      <pc:chgData name="Ilaria Girimonte" userId="S::10677365@polimi.it::0c9b70e5-909e-4057-81d9-8a8dc1d86459" providerId="AD" clId="Web-{1C1E8EB4-F5FE-7EAC-8622-16E179F01C2B}" dt="2023-12-19T17:54:32.107" v="53"/>
      <pc:docMkLst>
        <pc:docMk/>
      </pc:docMkLst>
      <pc:sldChg chg="delAnim">
        <pc:chgData name="Ilaria Girimonte" userId="S::10677365@polimi.it::0c9b70e5-909e-4057-81d9-8a8dc1d86459" providerId="AD" clId="Web-{1C1E8EB4-F5FE-7EAC-8622-16E179F01C2B}" dt="2023-12-19T17:54:32.107" v="53"/>
        <pc:sldMkLst>
          <pc:docMk/>
          <pc:sldMk cId="2710687009" sldId="272"/>
        </pc:sldMkLst>
      </pc:sldChg>
      <pc:sldChg chg="addSp modSp">
        <pc:chgData name="Ilaria Girimonte" userId="S::10677365@polimi.it::0c9b70e5-909e-4057-81d9-8a8dc1d86459" providerId="AD" clId="Web-{1C1E8EB4-F5FE-7EAC-8622-16E179F01C2B}" dt="2023-12-19T17:52:24.901" v="41" actId="1076"/>
        <pc:sldMkLst>
          <pc:docMk/>
          <pc:sldMk cId="1467262776" sldId="286"/>
        </pc:sldMkLst>
        <pc:spChg chg="add mod">
          <ac:chgData name="Ilaria Girimonte" userId="S::10677365@polimi.it::0c9b70e5-909e-4057-81d9-8a8dc1d86459" providerId="AD" clId="Web-{1C1E8EB4-F5FE-7EAC-8622-16E179F01C2B}" dt="2023-12-19T17:51:02.665" v="19" actId="1076"/>
          <ac:spMkLst>
            <pc:docMk/>
            <pc:sldMk cId="1467262776" sldId="286"/>
            <ac:spMk id="5" creationId="{6C4E08C1-A133-091B-625D-CE397D6DC976}"/>
          </ac:spMkLst>
        </pc:spChg>
        <pc:spChg chg="add mod">
          <ac:chgData name="Ilaria Girimonte" userId="S::10677365@polimi.it::0c9b70e5-909e-4057-81d9-8a8dc1d86459" providerId="AD" clId="Web-{1C1E8EB4-F5FE-7EAC-8622-16E179F01C2B}" dt="2023-12-19T17:51:53.401" v="33" actId="1076"/>
          <ac:spMkLst>
            <pc:docMk/>
            <pc:sldMk cId="1467262776" sldId="286"/>
            <ac:spMk id="8" creationId="{36909C8B-EDD6-8EB2-A4B6-98EA417F9420}"/>
          </ac:spMkLst>
        </pc:spChg>
        <pc:spChg chg="add mod">
          <ac:chgData name="Ilaria Girimonte" userId="S::10677365@polimi.it::0c9b70e5-909e-4057-81d9-8a8dc1d86459" providerId="AD" clId="Web-{1C1E8EB4-F5FE-7EAC-8622-16E179F01C2B}" dt="2023-12-19T17:52:24.901" v="41" actId="1076"/>
          <ac:spMkLst>
            <pc:docMk/>
            <pc:sldMk cId="1467262776" sldId="286"/>
            <ac:spMk id="9" creationId="{3B6A2212-A218-B81B-75DE-6BCAE6DF9DA0}"/>
          </ac:spMkLst>
        </pc:spChg>
        <pc:picChg chg="mod">
          <ac:chgData name="Ilaria Girimonte" userId="S::10677365@polimi.it::0c9b70e5-909e-4057-81d9-8a8dc1d86459" providerId="AD" clId="Web-{1C1E8EB4-F5FE-7EAC-8622-16E179F01C2B}" dt="2023-12-19T17:50:26.899" v="5" actId="1076"/>
          <ac:picMkLst>
            <pc:docMk/>
            <pc:sldMk cId="1467262776" sldId="286"/>
            <ac:picMk id="7" creationId="{537E402D-D5C0-5F60-30E8-3339B0CD15CF}"/>
          </ac:picMkLst>
        </pc:picChg>
        <pc:picChg chg="mod">
          <ac:chgData name="Ilaria Girimonte" userId="S::10677365@polimi.it::0c9b70e5-909e-4057-81d9-8a8dc1d86459" providerId="AD" clId="Web-{1C1E8EB4-F5FE-7EAC-8622-16E179F01C2B}" dt="2023-12-19T17:50:25.571" v="4" actId="1076"/>
          <ac:picMkLst>
            <pc:docMk/>
            <pc:sldMk cId="1467262776" sldId="286"/>
            <ac:picMk id="11" creationId="{6058F6A8-7C40-998A-1EFD-EA44890AE719}"/>
          </ac:picMkLst>
        </pc:picChg>
        <pc:picChg chg="mod">
          <ac:chgData name="Ilaria Girimonte" userId="S::10677365@polimi.it::0c9b70e5-909e-4057-81d9-8a8dc1d86459" providerId="AD" clId="Web-{1C1E8EB4-F5FE-7EAC-8622-16E179F01C2B}" dt="2023-12-19T17:50:29.008" v="6" actId="1076"/>
          <ac:picMkLst>
            <pc:docMk/>
            <pc:sldMk cId="1467262776" sldId="286"/>
            <ac:picMk id="22" creationId="{5A2551AB-8FD9-A294-0C5B-EEA67EF0230C}"/>
          </ac:picMkLst>
        </pc:picChg>
      </pc:sldChg>
    </pc:docChg>
  </pc:docChgLst>
  <pc:docChgLst>
    <pc:chgData name="Ilaria Girimonte" userId="S::10677365@polimi.it::0c9b70e5-909e-4057-81d9-8a8dc1d86459" providerId="AD" clId="Web-{D5FD83DB-D6DC-8C02-CCF9-F0CC8E4B96F0}"/>
    <pc:docChg chg="modSld">
      <pc:chgData name="Ilaria Girimonte" userId="S::10677365@polimi.it::0c9b70e5-909e-4057-81d9-8a8dc1d86459" providerId="AD" clId="Web-{D5FD83DB-D6DC-8C02-CCF9-F0CC8E4B96F0}" dt="2023-12-18T09:57:15.451" v="9"/>
      <pc:docMkLst>
        <pc:docMk/>
      </pc:docMkLst>
      <pc:sldChg chg="addSp delSp modSp">
        <pc:chgData name="Ilaria Girimonte" userId="S::10677365@polimi.it::0c9b70e5-909e-4057-81d9-8a8dc1d86459" providerId="AD" clId="Web-{D5FD83DB-D6DC-8C02-CCF9-F0CC8E4B96F0}" dt="2023-12-18T09:57:15.451" v="9"/>
        <pc:sldMkLst>
          <pc:docMk/>
          <pc:sldMk cId="2717674739" sldId="281"/>
        </pc:sldMkLst>
        <pc:picChg chg="add del mod modCrop">
          <ac:chgData name="Ilaria Girimonte" userId="S::10677365@polimi.it::0c9b70e5-909e-4057-81d9-8a8dc1d86459" providerId="AD" clId="Web-{D5FD83DB-D6DC-8C02-CCF9-F0CC8E4B96F0}" dt="2023-12-18T09:56:09.449" v="5"/>
          <ac:picMkLst>
            <pc:docMk/>
            <pc:sldMk cId="2717674739" sldId="281"/>
            <ac:picMk id="3" creationId="{34AE61C8-8573-64A3-C528-54FD679457B9}"/>
          </ac:picMkLst>
        </pc:picChg>
        <pc:picChg chg="add mod modCrop">
          <ac:chgData name="Ilaria Girimonte" userId="S::10677365@polimi.it::0c9b70e5-909e-4057-81d9-8a8dc1d86459" providerId="AD" clId="Web-{D5FD83DB-D6DC-8C02-CCF9-F0CC8E4B96F0}" dt="2023-12-18T09:57:15.451" v="9"/>
          <ac:picMkLst>
            <pc:docMk/>
            <pc:sldMk cId="2717674739" sldId="281"/>
            <ac:picMk id="4" creationId="{CA5DB65C-C87A-D5A9-6D53-F5C27EDD5E7C}"/>
          </ac:picMkLst>
        </pc:picChg>
      </pc:sldChg>
    </pc:docChg>
  </pc:docChgLst>
  <pc:docChgLst>
    <pc:chgData name="Ilaria Girimonte" userId="S::10677365@polimi.it::0c9b70e5-909e-4057-81d9-8a8dc1d86459" providerId="AD" clId="Web-{A58ADE43-94C5-ED00-AC85-CE35E16335A1}"/>
    <pc:docChg chg="modSld">
      <pc:chgData name="Ilaria Girimonte" userId="S::10677365@polimi.it::0c9b70e5-909e-4057-81d9-8a8dc1d86459" providerId="AD" clId="Web-{A58ADE43-94C5-ED00-AC85-CE35E16335A1}" dt="2023-12-17T10:56:28.940" v="62"/>
      <pc:docMkLst>
        <pc:docMk/>
      </pc:docMkLst>
      <pc:sldChg chg="addAnim delAnim">
        <pc:chgData name="Ilaria Girimonte" userId="S::10677365@polimi.it::0c9b70e5-909e-4057-81d9-8a8dc1d86459" providerId="AD" clId="Web-{A58ADE43-94C5-ED00-AC85-CE35E16335A1}" dt="2023-12-17T10:56:05.767" v="53"/>
        <pc:sldMkLst>
          <pc:docMk/>
          <pc:sldMk cId="3383649683" sldId="257"/>
        </pc:sldMkLst>
      </pc:sldChg>
      <pc:sldChg chg="addAnim delAnim">
        <pc:chgData name="Ilaria Girimonte" userId="S::10677365@polimi.it::0c9b70e5-909e-4057-81d9-8a8dc1d86459" providerId="AD" clId="Web-{A58ADE43-94C5-ED00-AC85-CE35E16335A1}" dt="2023-12-17T10:56:12.642" v="56"/>
        <pc:sldMkLst>
          <pc:docMk/>
          <pc:sldMk cId="1902888132" sldId="262"/>
        </pc:sldMkLst>
      </pc:sldChg>
      <pc:sldChg chg="addAnim delAnim">
        <pc:chgData name="Ilaria Girimonte" userId="S::10677365@polimi.it::0c9b70e5-909e-4057-81d9-8a8dc1d86459" providerId="AD" clId="Web-{A58ADE43-94C5-ED00-AC85-CE35E16335A1}" dt="2023-12-17T10:56:17.986" v="58"/>
        <pc:sldMkLst>
          <pc:docMk/>
          <pc:sldMk cId="366828750" sldId="263"/>
        </pc:sldMkLst>
      </pc:sldChg>
      <pc:sldChg chg="modSp addAnim delAnim">
        <pc:chgData name="Ilaria Girimonte" userId="S::10677365@polimi.it::0c9b70e5-909e-4057-81d9-8a8dc1d86459" providerId="AD" clId="Web-{A58ADE43-94C5-ED00-AC85-CE35E16335A1}" dt="2023-12-17T10:56:28.940" v="62"/>
        <pc:sldMkLst>
          <pc:docMk/>
          <pc:sldMk cId="1325180295" sldId="264"/>
        </pc:sldMkLst>
        <pc:spChg chg="mod">
          <ac:chgData name="Ilaria Girimonte" userId="S::10677365@polimi.it::0c9b70e5-909e-4057-81d9-8a8dc1d86459" providerId="AD" clId="Web-{A58ADE43-94C5-ED00-AC85-CE35E16335A1}" dt="2023-12-17T10:50:55.545" v="29" actId="20577"/>
          <ac:spMkLst>
            <pc:docMk/>
            <pc:sldMk cId="1325180295" sldId="264"/>
            <ac:spMk id="10" creationId="{024E2F26-B907-D4B4-0514-15DD2787B3E3}"/>
          </ac:spMkLst>
        </pc:spChg>
        <pc:spChg chg="mod">
          <ac:chgData name="Ilaria Girimonte" userId="S::10677365@polimi.it::0c9b70e5-909e-4057-81d9-8a8dc1d86459" providerId="AD" clId="Web-{A58ADE43-94C5-ED00-AC85-CE35E16335A1}" dt="2023-12-17T10:50:51.044" v="7" actId="20577"/>
          <ac:spMkLst>
            <pc:docMk/>
            <pc:sldMk cId="1325180295" sldId="264"/>
            <ac:spMk id="11" creationId="{1792277B-0433-770D-4EF5-3463DD78669F}"/>
          </ac:spMkLst>
        </pc:spChg>
        <pc:picChg chg="mod">
          <ac:chgData name="Ilaria Girimonte" userId="S::10677365@polimi.it::0c9b70e5-909e-4057-81d9-8a8dc1d86459" providerId="AD" clId="Web-{A58ADE43-94C5-ED00-AC85-CE35E16335A1}" dt="2023-12-17T10:50:40.419" v="1" actId="1076"/>
          <ac:picMkLst>
            <pc:docMk/>
            <pc:sldMk cId="1325180295" sldId="264"/>
            <ac:picMk id="8" creationId="{B59096AE-B014-DF7A-A0BD-690BF0E4AF6E}"/>
          </ac:picMkLst>
        </pc:picChg>
      </pc:sldChg>
    </pc:docChg>
  </pc:docChgLst>
  <pc:docChgLst>
    <pc:chgData name="Alessia Lenoci" userId="S::10628483@polimi.it::8018a356-b99c-4ef3-8baf-63613b82018f" providerId="AD" clId="Web-{A0F577EA-69BB-0C52-7D0C-47BEAF777ABD}"/>
    <pc:docChg chg="modSld">
      <pc:chgData name="Alessia Lenoci" userId="S::10628483@polimi.it::8018a356-b99c-4ef3-8baf-63613b82018f" providerId="AD" clId="Web-{A0F577EA-69BB-0C52-7D0C-47BEAF777ABD}" dt="2023-12-17T10:15:50.180" v="13" actId="1076"/>
      <pc:docMkLst>
        <pc:docMk/>
      </pc:docMkLst>
      <pc:sldChg chg="addSp modSp">
        <pc:chgData name="Alessia Lenoci" userId="S::10628483@polimi.it::8018a356-b99c-4ef3-8baf-63613b82018f" providerId="AD" clId="Web-{A0F577EA-69BB-0C52-7D0C-47BEAF777ABD}" dt="2023-12-17T10:15:50.180" v="13" actId="1076"/>
        <pc:sldMkLst>
          <pc:docMk/>
          <pc:sldMk cId="3230561205" sldId="269"/>
        </pc:sldMkLst>
        <pc:picChg chg="add mod">
          <ac:chgData name="Alessia Lenoci" userId="S::10628483@polimi.it::8018a356-b99c-4ef3-8baf-63613b82018f" providerId="AD" clId="Web-{A0F577EA-69BB-0C52-7D0C-47BEAF777ABD}" dt="2023-12-17T10:15:42.977" v="9" actId="1076"/>
          <ac:picMkLst>
            <pc:docMk/>
            <pc:sldMk cId="3230561205" sldId="269"/>
            <ac:picMk id="3" creationId="{B32FEED0-45DC-309E-8F79-928299130761}"/>
          </ac:picMkLst>
        </pc:picChg>
        <pc:picChg chg="add mod">
          <ac:chgData name="Alessia Lenoci" userId="S::10628483@polimi.it::8018a356-b99c-4ef3-8baf-63613b82018f" providerId="AD" clId="Web-{A0F577EA-69BB-0C52-7D0C-47BEAF777ABD}" dt="2023-12-17T10:15:50.180" v="13" actId="1076"/>
          <ac:picMkLst>
            <pc:docMk/>
            <pc:sldMk cId="3230561205" sldId="269"/>
            <ac:picMk id="4" creationId="{06219646-7DC3-921D-781A-ED28AACCCFE1}"/>
          </ac:picMkLst>
        </pc:picChg>
        <pc:picChg chg="add mod">
          <ac:chgData name="Alessia Lenoci" userId="S::10628483@polimi.it::8018a356-b99c-4ef3-8baf-63613b82018f" providerId="AD" clId="Web-{A0F577EA-69BB-0C52-7D0C-47BEAF777ABD}" dt="2023-12-17T10:15:46.836" v="12" actId="1076"/>
          <ac:picMkLst>
            <pc:docMk/>
            <pc:sldMk cId="3230561205" sldId="269"/>
            <ac:picMk id="6" creationId="{C6F55582-BB5E-DEB9-48A7-5CC06AC9A714}"/>
          </ac:picMkLst>
        </pc:picChg>
      </pc:sldChg>
    </pc:docChg>
  </pc:docChgLst>
  <pc:docChgLst>
    <pc:chgData name="Anna Gianfranceschi" userId="S::10638248@polimi.it::77a6b253-fd63-46b6-a84f-255a9f1f0379" providerId="AD" clId="Web-{57D892B2-3FAA-B18F-468D-68A495FBB248}"/>
    <pc:docChg chg="sldOrd">
      <pc:chgData name="Anna Gianfranceschi" userId="S::10638248@polimi.it::77a6b253-fd63-46b6-a84f-255a9f1f0379" providerId="AD" clId="Web-{57D892B2-3FAA-B18F-468D-68A495FBB248}" dt="2023-12-17T09:34:43.325" v="1"/>
      <pc:docMkLst>
        <pc:docMk/>
      </pc:docMkLst>
      <pc:sldChg chg="ord">
        <pc:chgData name="Anna Gianfranceschi" userId="S::10638248@polimi.it::77a6b253-fd63-46b6-a84f-255a9f1f0379" providerId="AD" clId="Web-{57D892B2-3FAA-B18F-468D-68A495FBB248}" dt="2023-12-17T09:34:43.325" v="1"/>
        <pc:sldMkLst>
          <pc:docMk/>
          <pc:sldMk cId="2710687009" sldId="272"/>
        </pc:sldMkLst>
      </pc:sldChg>
    </pc:docChg>
  </pc:docChgLst>
  <pc:docChgLst>
    <pc:chgData name="Ilaria Girimonte" userId="S::10677365@polimi.it::0c9b70e5-909e-4057-81d9-8a8dc1d86459" providerId="AD" clId="Web-{2BCCFDBC-DD38-F4F9-1B05-36551AFD9A3D}"/>
    <pc:docChg chg="modSld">
      <pc:chgData name="Ilaria Girimonte" userId="S::10677365@polimi.it::0c9b70e5-909e-4057-81d9-8a8dc1d86459" providerId="AD" clId="Web-{2BCCFDBC-DD38-F4F9-1B05-36551AFD9A3D}" dt="2023-12-18T09:55:06.701" v="5"/>
      <pc:docMkLst>
        <pc:docMk/>
      </pc:docMkLst>
      <pc:sldChg chg="addSp delSp">
        <pc:chgData name="Ilaria Girimonte" userId="S::10677365@polimi.it::0c9b70e5-909e-4057-81d9-8a8dc1d86459" providerId="AD" clId="Web-{2BCCFDBC-DD38-F4F9-1B05-36551AFD9A3D}" dt="2023-12-18T09:55:06.701" v="5"/>
        <pc:sldMkLst>
          <pc:docMk/>
          <pc:sldMk cId="2717674739" sldId="281"/>
        </pc:sldMkLst>
        <pc:spChg chg="add del">
          <ac:chgData name="Ilaria Girimonte" userId="S::10677365@polimi.it::0c9b70e5-909e-4057-81d9-8a8dc1d86459" providerId="AD" clId="Web-{2BCCFDBC-DD38-F4F9-1B05-36551AFD9A3D}" dt="2023-12-18T09:55:06.701" v="5"/>
          <ac:spMkLst>
            <pc:docMk/>
            <pc:sldMk cId="2717674739" sldId="281"/>
            <ac:spMk id="3" creationId="{86AE623A-B0BF-1C3D-08B0-D2AC78926EF8}"/>
          </ac:spMkLst>
        </pc:spChg>
        <pc:spChg chg="del">
          <ac:chgData name="Ilaria Girimonte" userId="S::10677365@polimi.it::0c9b70e5-909e-4057-81d9-8a8dc1d86459" providerId="AD" clId="Web-{2BCCFDBC-DD38-F4F9-1B05-36551AFD9A3D}" dt="2023-12-18T09:54:04.447" v="0"/>
          <ac:spMkLst>
            <pc:docMk/>
            <pc:sldMk cId="2717674739" sldId="281"/>
            <ac:spMk id="5" creationId="{C685D686-1DCA-9949-89FE-3E4D8E82B1DF}"/>
          </ac:spMkLst>
        </pc:spChg>
        <pc:spChg chg="del">
          <ac:chgData name="Ilaria Girimonte" userId="S::10677365@polimi.it::0c9b70e5-909e-4057-81d9-8a8dc1d86459" providerId="AD" clId="Web-{2BCCFDBC-DD38-F4F9-1B05-36551AFD9A3D}" dt="2023-12-18T09:54:12.041" v="1"/>
          <ac:spMkLst>
            <pc:docMk/>
            <pc:sldMk cId="2717674739" sldId="281"/>
            <ac:spMk id="6" creationId="{27D0715F-42B6-AB1F-9527-74CACD667D2D}"/>
          </ac:spMkLst>
        </pc:spChg>
        <pc:spChg chg="del">
          <ac:chgData name="Ilaria Girimonte" userId="S::10677365@polimi.it::0c9b70e5-909e-4057-81d9-8a8dc1d86459" providerId="AD" clId="Web-{2BCCFDBC-DD38-F4F9-1B05-36551AFD9A3D}" dt="2023-12-18T09:54:14.573" v="2"/>
          <ac:spMkLst>
            <pc:docMk/>
            <pc:sldMk cId="2717674739" sldId="281"/>
            <ac:spMk id="7" creationId="{4ABC3B10-C406-6F34-3D4E-F336C20893E1}"/>
          </ac:spMkLst>
        </pc:spChg>
        <pc:spChg chg="del">
          <ac:chgData name="Ilaria Girimonte" userId="S::10677365@polimi.it::0c9b70e5-909e-4057-81d9-8a8dc1d86459" providerId="AD" clId="Web-{2BCCFDBC-DD38-F4F9-1B05-36551AFD9A3D}" dt="2023-12-18T09:54:17.573" v="3"/>
          <ac:spMkLst>
            <pc:docMk/>
            <pc:sldMk cId="2717674739" sldId="281"/>
            <ac:spMk id="8" creationId="{6433D89C-5345-71C0-7361-A4E86B8FC08D}"/>
          </ac:spMkLst>
        </pc:spChg>
      </pc:sldChg>
    </pc:docChg>
  </pc:docChgLst>
  <pc:docChgLst>
    <pc:chgData name="Ilaria Girimonte" userId="S::10677365@polimi.it::0c9b70e5-909e-4057-81d9-8a8dc1d86459" providerId="AD" clId="Web-{1425F92D-70E9-ACAC-137E-FFE587FFB024}"/>
    <pc:docChg chg="modSld">
      <pc:chgData name="Ilaria Girimonte" userId="S::10677365@polimi.it::0c9b70e5-909e-4057-81d9-8a8dc1d86459" providerId="AD" clId="Web-{1425F92D-70E9-ACAC-137E-FFE587FFB024}" dt="2023-12-19T11:35:06.121" v="46" actId="1076"/>
      <pc:docMkLst>
        <pc:docMk/>
      </pc:docMkLst>
      <pc:sldChg chg="modSp">
        <pc:chgData name="Ilaria Girimonte" userId="S::10677365@polimi.it::0c9b70e5-909e-4057-81d9-8a8dc1d86459" providerId="AD" clId="Web-{1425F92D-70E9-ACAC-137E-FFE587FFB024}" dt="2023-12-19T11:33:43.478" v="15" actId="1076"/>
        <pc:sldMkLst>
          <pc:docMk/>
          <pc:sldMk cId="1751112552" sldId="261"/>
        </pc:sldMkLst>
        <pc:spChg chg="mod">
          <ac:chgData name="Ilaria Girimonte" userId="S::10677365@polimi.it::0c9b70e5-909e-4057-81d9-8a8dc1d86459" providerId="AD" clId="Web-{1425F92D-70E9-ACAC-137E-FFE587FFB024}" dt="2023-12-19T11:33:38.056" v="14" actId="1076"/>
          <ac:spMkLst>
            <pc:docMk/>
            <pc:sldMk cId="1751112552" sldId="261"/>
            <ac:spMk id="132" creationId="{00000000-0000-0000-0000-000000000000}"/>
          </ac:spMkLst>
        </pc:spChg>
        <pc:spChg chg="mod">
          <ac:chgData name="Ilaria Girimonte" userId="S::10677365@polimi.it::0c9b70e5-909e-4057-81d9-8a8dc1d86459" providerId="AD" clId="Web-{1425F92D-70E9-ACAC-137E-FFE587FFB024}" dt="2023-12-19T11:33:43.478" v="15" actId="1076"/>
          <ac:spMkLst>
            <pc:docMk/>
            <pc:sldMk cId="1751112552" sldId="261"/>
            <ac:spMk id="133" creationId="{00000000-0000-0000-0000-000000000000}"/>
          </ac:spMkLst>
        </pc:spChg>
      </pc:sldChg>
      <pc:sldChg chg="modSp">
        <pc:chgData name="Ilaria Girimonte" userId="S::10677365@polimi.it::0c9b70e5-909e-4057-81d9-8a8dc1d86459" providerId="AD" clId="Web-{1425F92D-70E9-ACAC-137E-FFE587FFB024}" dt="2023-12-19T11:35:06.121" v="46" actId="1076"/>
        <pc:sldMkLst>
          <pc:docMk/>
          <pc:sldMk cId="3267880275" sldId="287"/>
        </pc:sldMkLst>
        <pc:spChg chg="mod">
          <ac:chgData name="Ilaria Girimonte" userId="S::10677365@polimi.it::0c9b70e5-909e-4057-81d9-8a8dc1d86459" providerId="AD" clId="Web-{1425F92D-70E9-ACAC-137E-FFE587FFB024}" dt="2023-12-19T11:32:09.584" v="6" actId="20577"/>
          <ac:spMkLst>
            <pc:docMk/>
            <pc:sldMk cId="3267880275" sldId="287"/>
            <ac:spMk id="4" creationId="{E6F83807-E572-0CD6-AE23-B350D0F031CF}"/>
          </ac:spMkLst>
        </pc:spChg>
        <pc:spChg chg="mod">
          <ac:chgData name="Ilaria Girimonte" userId="S::10677365@polimi.it::0c9b70e5-909e-4057-81d9-8a8dc1d86459" providerId="AD" clId="Web-{1425F92D-70E9-ACAC-137E-FFE587FFB024}" dt="2023-12-19T11:35:06.121" v="46" actId="1076"/>
          <ac:spMkLst>
            <pc:docMk/>
            <pc:sldMk cId="3267880275" sldId="287"/>
            <ac:spMk id="6" creationId="{C9570BDC-ADBD-D87E-3AAF-B2249C0BEF4E}"/>
          </ac:spMkLst>
        </pc:spChg>
        <pc:spChg chg="mod">
          <ac:chgData name="Ilaria Girimonte" userId="S::10677365@polimi.it::0c9b70e5-909e-4057-81d9-8a8dc1d86459" providerId="AD" clId="Web-{1425F92D-70E9-ACAC-137E-FFE587FFB024}" dt="2023-12-19T11:31:59.006" v="4" actId="1076"/>
          <ac:spMkLst>
            <pc:docMk/>
            <pc:sldMk cId="3267880275" sldId="287"/>
            <ac:spMk id="8" creationId="{EFB21B7C-BB37-B762-0021-467259D7F2F7}"/>
          </ac:spMkLst>
        </pc:spChg>
        <pc:spChg chg="mod">
          <ac:chgData name="Ilaria Girimonte" userId="S::10677365@polimi.it::0c9b70e5-909e-4057-81d9-8a8dc1d86459" providerId="AD" clId="Web-{1425F92D-70E9-ACAC-137E-FFE587FFB024}" dt="2023-12-19T11:34:38.261" v="39" actId="14100"/>
          <ac:spMkLst>
            <pc:docMk/>
            <pc:sldMk cId="3267880275" sldId="287"/>
            <ac:spMk id="9" creationId="{D8EFE006-DF4F-59B6-50EF-B225CDF61405}"/>
          </ac:spMkLst>
        </pc:spChg>
        <pc:picChg chg="mod">
          <ac:chgData name="Ilaria Girimonte" userId="S::10677365@polimi.it::0c9b70e5-909e-4057-81d9-8a8dc1d86459" providerId="AD" clId="Web-{1425F92D-70E9-ACAC-137E-FFE587FFB024}" dt="2023-12-19T11:31:52.537" v="3" actId="1076"/>
          <ac:picMkLst>
            <pc:docMk/>
            <pc:sldMk cId="3267880275" sldId="287"/>
            <ac:picMk id="5" creationId="{408C08F2-BC6C-E23F-2B5A-E3CB337FCC6A}"/>
          </ac:picMkLst>
        </pc:picChg>
        <pc:picChg chg="mod">
          <ac:chgData name="Ilaria Girimonte" userId="S::10677365@polimi.it::0c9b70e5-909e-4057-81d9-8a8dc1d86459" providerId="AD" clId="Web-{1425F92D-70E9-ACAC-137E-FFE587FFB024}" dt="2023-12-19T11:34:45.496" v="40" actId="1076"/>
          <ac:picMkLst>
            <pc:docMk/>
            <pc:sldMk cId="3267880275" sldId="287"/>
            <ac:picMk id="12" creationId="{4C8B8112-3C70-F957-7809-32BEC9B0FBD6}"/>
          </ac:picMkLst>
        </pc:picChg>
        <pc:picChg chg="mod">
          <ac:chgData name="Ilaria Girimonte" userId="S::10677365@polimi.it::0c9b70e5-909e-4057-81d9-8a8dc1d86459" providerId="AD" clId="Web-{1425F92D-70E9-ACAC-137E-FFE587FFB024}" dt="2023-12-19T11:34:45.527" v="41" actId="1076"/>
          <ac:picMkLst>
            <pc:docMk/>
            <pc:sldMk cId="3267880275" sldId="287"/>
            <ac:picMk id="13" creationId="{C78E2D63-439B-EFBA-D9F6-1BF0C5A247AB}"/>
          </ac:picMkLst>
        </pc:picChg>
        <pc:picChg chg="mod">
          <ac:chgData name="Ilaria Girimonte" userId="S::10677365@polimi.it::0c9b70e5-909e-4057-81d9-8a8dc1d86459" providerId="AD" clId="Web-{1425F92D-70E9-ACAC-137E-FFE587FFB024}" dt="2023-12-19T11:34:45.574" v="42" actId="1076"/>
          <ac:picMkLst>
            <pc:docMk/>
            <pc:sldMk cId="3267880275" sldId="287"/>
            <ac:picMk id="14" creationId="{14AD51C6-E57E-5BE8-6BE2-9CF444717594}"/>
          </ac:picMkLst>
        </pc:picChg>
      </pc:sldChg>
    </pc:docChg>
  </pc:docChgLst>
  <pc:docChgLst>
    <pc:chgData name="Ilaria Girimonte" userId="S::10677365@polimi.it::0c9b70e5-909e-4057-81d9-8a8dc1d86459" providerId="AD" clId="Web-{0E976460-5975-210D-7A0A-C4E3B45F4423}"/>
    <pc:docChg chg="delSld modSld sldOrd">
      <pc:chgData name="Ilaria Girimonte" userId="S::10677365@polimi.it::0c9b70e5-909e-4057-81d9-8a8dc1d86459" providerId="AD" clId="Web-{0E976460-5975-210D-7A0A-C4E3B45F4423}" dt="2023-12-17T10:13:44.092" v="5"/>
      <pc:docMkLst>
        <pc:docMk/>
      </pc:docMkLst>
      <pc:sldChg chg="ord">
        <pc:chgData name="Ilaria Girimonte" userId="S::10677365@polimi.it::0c9b70e5-909e-4057-81d9-8a8dc1d86459" providerId="AD" clId="Web-{0E976460-5975-210D-7A0A-C4E3B45F4423}" dt="2023-12-17T10:12:51.276" v="1"/>
        <pc:sldMkLst>
          <pc:docMk/>
          <pc:sldMk cId="4252388128" sldId="273"/>
        </pc:sldMkLst>
      </pc:sldChg>
      <pc:sldChg chg="modSp">
        <pc:chgData name="Ilaria Girimonte" userId="S::10677365@polimi.it::0c9b70e5-909e-4057-81d9-8a8dc1d86459" providerId="AD" clId="Web-{0E976460-5975-210D-7A0A-C4E3B45F4423}" dt="2023-12-17T10:13:41.154" v="4" actId="1076"/>
        <pc:sldMkLst>
          <pc:docMk/>
          <pc:sldMk cId="1371831883" sldId="280"/>
        </pc:sldMkLst>
        <pc:picChg chg="mod">
          <ac:chgData name="Ilaria Girimonte" userId="S::10677365@polimi.it::0c9b70e5-909e-4057-81d9-8a8dc1d86459" providerId="AD" clId="Web-{0E976460-5975-210D-7A0A-C4E3B45F4423}" dt="2023-12-17T10:13:41.154" v="4" actId="1076"/>
          <ac:picMkLst>
            <pc:docMk/>
            <pc:sldMk cId="1371831883" sldId="280"/>
            <ac:picMk id="20" creationId="{867F9105-30CE-EDB5-BB0D-C1AD1AA3C0A3}"/>
          </ac:picMkLst>
        </pc:picChg>
      </pc:sldChg>
      <pc:sldChg chg="del">
        <pc:chgData name="Ilaria Girimonte" userId="S::10677365@polimi.it::0c9b70e5-909e-4057-81d9-8a8dc1d86459" providerId="AD" clId="Web-{0E976460-5975-210D-7A0A-C4E3B45F4423}" dt="2023-12-17T10:12:48.776" v="0"/>
        <pc:sldMkLst>
          <pc:docMk/>
          <pc:sldMk cId="3970878305" sldId="284"/>
        </pc:sldMkLst>
      </pc:sldChg>
      <pc:sldChg chg="del">
        <pc:chgData name="Ilaria Girimonte" userId="S::10677365@polimi.it::0c9b70e5-909e-4057-81d9-8a8dc1d86459" providerId="AD" clId="Web-{0E976460-5975-210D-7A0A-C4E3B45F4423}" dt="2023-12-17T10:13:10.668" v="2"/>
        <pc:sldMkLst>
          <pc:docMk/>
          <pc:sldMk cId="659907375" sldId="285"/>
        </pc:sldMkLst>
      </pc:sldChg>
      <pc:sldChg chg="del">
        <pc:chgData name="Ilaria Girimonte" userId="S::10677365@polimi.it::0c9b70e5-909e-4057-81d9-8a8dc1d86459" providerId="AD" clId="Web-{0E976460-5975-210D-7A0A-C4E3B45F4423}" dt="2023-12-17T10:13:44.092" v="5"/>
        <pc:sldMkLst>
          <pc:docMk/>
          <pc:sldMk cId="4214855090" sldId="286"/>
        </pc:sldMkLst>
      </pc:sldChg>
      <pc:sldChg chg="del">
        <pc:chgData name="Ilaria Girimonte" userId="S::10677365@polimi.it::0c9b70e5-909e-4057-81d9-8a8dc1d86459" providerId="AD" clId="Web-{0E976460-5975-210D-7A0A-C4E3B45F4423}" dt="2023-12-17T10:13:19.043" v="3"/>
        <pc:sldMkLst>
          <pc:docMk/>
          <pc:sldMk cId="2499013334" sldId="287"/>
        </pc:sldMkLst>
      </pc:sldChg>
    </pc:docChg>
  </pc:docChgLst>
  <pc:docChgLst>
    <pc:chgData name="Ilaria Girimonte" userId="S::10677365@polimi.it::0c9b70e5-909e-4057-81d9-8a8dc1d86459" providerId="AD" clId="Web-{3B9BB95F-3C98-5136-DFC4-18FB87550F10}"/>
    <pc:docChg chg="addSld modSld">
      <pc:chgData name="Ilaria Girimonte" userId="S::10677365@polimi.it::0c9b70e5-909e-4057-81d9-8a8dc1d86459" providerId="AD" clId="Web-{3B9BB95F-3C98-5136-DFC4-18FB87550F10}" dt="2023-12-18T17:11:39.389" v="13" actId="1076"/>
      <pc:docMkLst>
        <pc:docMk/>
      </pc:docMkLst>
      <pc:sldChg chg="addSp delSp modSp new">
        <pc:chgData name="Ilaria Girimonte" userId="S::10677365@polimi.it::0c9b70e5-909e-4057-81d9-8a8dc1d86459" providerId="AD" clId="Web-{3B9BB95F-3C98-5136-DFC4-18FB87550F10}" dt="2023-12-18T17:11:39.389" v="13" actId="1076"/>
        <pc:sldMkLst>
          <pc:docMk/>
          <pc:sldMk cId="1467262776" sldId="286"/>
        </pc:sldMkLst>
        <pc:spChg chg="del">
          <ac:chgData name="Ilaria Girimonte" userId="S::10677365@polimi.it::0c9b70e5-909e-4057-81d9-8a8dc1d86459" providerId="AD" clId="Web-{3B9BB95F-3C98-5136-DFC4-18FB87550F10}" dt="2023-12-18T17:11:05.575" v="2"/>
          <ac:spMkLst>
            <pc:docMk/>
            <pc:sldMk cId="1467262776" sldId="286"/>
            <ac:spMk id="3" creationId="{12F29B1B-9450-D608-A16F-1A730E14F997}"/>
          </ac:spMkLst>
        </pc:spChg>
        <pc:picChg chg="add del">
          <ac:chgData name="Ilaria Girimonte" userId="S::10677365@polimi.it::0c9b70e5-909e-4057-81d9-8a8dc1d86459" providerId="AD" clId="Web-{3B9BB95F-3C98-5136-DFC4-18FB87550F10}" dt="2023-12-18T17:11:08.262" v="3"/>
          <ac:picMkLst>
            <pc:docMk/>
            <pc:sldMk cId="1467262776" sldId="286"/>
            <ac:picMk id="5" creationId="{A69A1D17-BC3F-04B2-8D1E-303DDD996826}"/>
          </ac:picMkLst>
        </pc:picChg>
        <pc:picChg chg="add mod">
          <ac:chgData name="Ilaria Girimonte" userId="S::10677365@polimi.it::0c9b70e5-909e-4057-81d9-8a8dc1d86459" providerId="AD" clId="Web-{3B9BB95F-3C98-5136-DFC4-18FB87550F10}" dt="2023-12-18T17:11:20.419" v="8" actId="1076"/>
          <ac:picMkLst>
            <pc:docMk/>
            <pc:sldMk cId="1467262776" sldId="286"/>
            <ac:picMk id="7" creationId="{537E402D-D5C0-5F60-30E8-3339B0CD15CF}"/>
          </ac:picMkLst>
        </pc:picChg>
        <pc:picChg chg="add mod">
          <ac:chgData name="Ilaria Girimonte" userId="S::10677365@polimi.it::0c9b70e5-909e-4057-81d9-8a8dc1d86459" providerId="AD" clId="Web-{3B9BB95F-3C98-5136-DFC4-18FB87550F10}" dt="2023-12-18T17:11:39.389" v="13" actId="1076"/>
          <ac:picMkLst>
            <pc:docMk/>
            <pc:sldMk cId="1467262776" sldId="286"/>
            <ac:picMk id="9" creationId="{C3D43A9F-F09A-4A5E-30A5-096DBA3C7C31}"/>
          </ac:picMkLst>
        </pc:picChg>
        <pc:picChg chg="add mod">
          <ac:chgData name="Ilaria Girimonte" userId="S::10677365@polimi.it::0c9b70e5-909e-4057-81d9-8a8dc1d86459" providerId="AD" clId="Web-{3B9BB95F-3C98-5136-DFC4-18FB87550F10}" dt="2023-12-18T17:11:38.123" v="12" actId="1076"/>
          <ac:picMkLst>
            <pc:docMk/>
            <pc:sldMk cId="1467262776" sldId="286"/>
            <ac:picMk id="11" creationId="{6058F6A8-7C40-998A-1EFD-EA44890AE719}"/>
          </ac:picMkLst>
        </pc:picChg>
      </pc:sldChg>
    </pc:docChg>
  </pc:docChgLst>
  <pc:docChgLst>
    <pc:chgData name="Alessia Lenoci" userId="S::10628483@polimi.it::8018a356-b99c-4ef3-8baf-63613b82018f" providerId="AD" clId="Web-{446380F3-EC7F-3B27-54FF-780711E77268}"/>
    <pc:docChg chg="modSld">
      <pc:chgData name="Alessia Lenoci" userId="S::10628483@polimi.it::8018a356-b99c-4ef3-8baf-63613b82018f" providerId="AD" clId="Web-{446380F3-EC7F-3B27-54FF-780711E77268}" dt="2023-12-18T10:03:01.777" v="119" actId="1076"/>
      <pc:docMkLst>
        <pc:docMk/>
      </pc:docMkLst>
      <pc:sldChg chg="addSp delSp modSp">
        <pc:chgData name="Alessia Lenoci" userId="S::10628483@polimi.it::8018a356-b99c-4ef3-8baf-63613b82018f" providerId="AD" clId="Web-{446380F3-EC7F-3B27-54FF-780711E77268}" dt="2023-12-18T10:03:01.777" v="119" actId="1076"/>
        <pc:sldMkLst>
          <pc:docMk/>
          <pc:sldMk cId="3230561205" sldId="269"/>
        </pc:sldMkLst>
        <pc:spChg chg="mod">
          <ac:chgData name="Alessia Lenoci" userId="S::10628483@polimi.it::8018a356-b99c-4ef3-8baf-63613b82018f" providerId="AD" clId="Web-{446380F3-EC7F-3B27-54FF-780711E77268}" dt="2023-12-18T10:03:01.777" v="119" actId="1076"/>
          <ac:spMkLst>
            <pc:docMk/>
            <pc:sldMk cId="3230561205" sldId="269"/>
            <ac:spMk id="5" creationId="{C5E2418D-D7F7-1645-4DEB-5DB94635053E}"/>
          </ac:spMkLst>
        </pc:spChg>
        <pc:picChg chg="del">
          <ac:chgData name="Alessia Lenoci" userId="S::10628483@polimi.it::8018a356-b99c-4ef3-8baf-63613b82018f" providerId="AD" clId="Web-{446380F3-EC7F-3B27-54FF-780711E77268}" dt="2023-12-18T09:59:17.457" v="87"/>
          <ac:picMkLst>
            <pc:docMk/>
            <pc:sldMk cId="3230561205" sldId="269"/>
            <ac:picMk id="3" creationId="{B32FEED0-45DC-309E-8F79-928299130761}"/>
          </ac:picMkLst>
        </pc:picChg>
        <pc:picChg chg="mod ord">
          <ac:chgData name="Alessia Lenoci" userId="S::10628483@polimi.it::8018a356-b99c-4ef3-8baf-63613b82018f" providerId="AD" clId="Web-{446380F3-EC7F-3B27-54FF-780711E77268}" dt="2023-12-18T10:02:28.979" v="114" actId="1076"/>
          <ac:picMkLst>
            <pc:docMk/>
            <pc:sldMk cId="3230561205" sldId="269"/>
            <ac:picMk id="4" creationId="{06219646-7DC3-921D-781A-ED28AACCCFE1}"/>
          </ac:picMkLst>
        </pc:picChg>
        <pc:picChg chg="mod">
          <ac:chgData name="Alessia Lenoci" userId="S::10628483@polimi.it::8018a356-b99c-4ef3-8baf-63613b82018f" providerId="AD" clId="Web-{446380F3-EC7F-3B27-54FF-780711E77268}" dt="2023-12-18T10:02:21.510" v="111" actId="1076"/>
          <ac:picMkLst>
            <pc:docMk/>
            <pc:sldMk cId="3230561205" sldId="269"/>
            <ac:picMk id="6" creationId="{C6F55582-BB5E-DEB9-48A7-5CC06AC9A714}"/>
          </ac:picMkLst>
        </pc:picChg>
        <pc:picChg chg="add mod ord modCrop">
          <ac:chgData name="Alessia Lenoci" userId="S::10628483@polimi.it::8018a356-b99c-4ef3-8baf-63613b82018f" providerId="AD" clId="Web-{446380F3-EC7F-3B27-54FF-780711E77268}" dt="2023-12-18T10:02:19.198" v="110"/>
          <ac:picMkLst>
            <pc:docMk/>
            <pc:sldMk cId="3230561205" sldId="269"/>
            <ac:picMk id="7" creationId="{F6FEAC0D-D7A1-0E0A-F1D6-5B5F03D4B23B}"/>
          </ac:picMkLst>
        </pc:picChg>
      </pc:sldChg>
      <pc:sldChg chg="addSp delSp modSp addAnim">
        <pc:chgData name="Alessia Lenoci" userId="S::10628483@polimi.it::8018a356-b99c-4ef3-8baf-63613b82018f" providerId="AD" clId="Web-{446380F3-EC7F-3B27-54FF-780711E77268}" dt="2023-12-18T09:58:56.285" v="86" actId="20577"/>
        <pc:sldMkLst>
          <pc:docMk/>
          <pc:sldMk cId="1963675610" sldId="270"/>
        </pc:sldMkLst>
        <pc:spChg chg="mod">
          <ac:chgData name="Alessia Lenoci" userId="S::10628483@polimi.it::8018a356-b99c-4ef3-8baf-63613b82018f" providerId="AD" clId="Web-{446380F3-EC7F-3B27-54FF-780711E77268}" dt="2023-12-18T09:58:56.285" v="86" actId="20577"/>
          <ac:spMkLst>
            <pc:docMk/>
            <pc:sldMk cId="1963675610" sldId="270"/>
            <ac:spMk id="2" creationId="{F086CD16-8F3A-38CB-18D7-7ECBF334803C}"/>
          </ac:spMkLst>
        </pc:spChg>
        <pc:spChg chg="add mod">
          <ac:chgData name="Alessia Lenoci" userId="S::10628483@polimi.it::8018a356-b99c-4ef3-8baf-63613b82018f" providerId="AD" clId="Web-{446380F3-EC7F-3B27-54FF-780711E77268}" dt="2023-12-18T09:56:27.796" v="30" actId="1076"/>
          <ac:spMkLst>
            <pc:docMk/>
            <pc:sldMk cId="1963675610" sldId="270"/>
            <ac:spMk id="10" creationId="{C1B2BF13-92CD-D028-780D-48899E71B74D}"/>
          </ac:spMkLst>
        </pc:spChg>
        <pc:spChg chg="add mod">
          <ac:chgData name="Alessia Lenoci" userId="S::10628483@polimi.it::8018a356-b99c-4ef3-8baf-63613b82018f" providerId="AD" clId="Web-{446380F3-EC7F-3B27-54FF-780711E77268}" dt="2023-12-18T09:57:21.391" v="53" actId="14100"/>
          <ac:spMkLst>
            <pc:docMk/>
            <pc:sldMk cId="1963675610" sldId="270"/>
            <ac:spMk id="12" creationId="{149E7094-A4E8-22F7-18B9-5C291975A7A3}"/>
          </ac:spMkLst>
        </pc:spChg>
        <pc:picChg chg="del">
          <ac:chgData name="Alessia Lenoci" userId="S::10628483@polimi.it::8018a356-b99c-4ef3-8baf-63613b82018f" providerId="AD" clId="Web-{446380F3-EC7F-3B27-54FF-780711E77268}" dt="2023-12-18T09:53:50.947" v="0"/>
          <ac:picMkLst>
            <pc:docMk/>
            <pc:sldMk cId="1963675610" sldId="270"/>
            <ac:picMk id="3" creationId="{07C886CF-C149-2589-26A7-F309298B0322}"/>
          </ac:picMkLst>
        </pc:picChg>
        <pc:picChg chg="mod">
          <ac:chgData name="Alessia Lenoci" userId="S::10628483@polimi.it::8018a356-b99c-4ef3-8baf-63613b82018f" providerId="AD" clId="Web-{446380F3-EC7F-3B27-54FF-780711E77268}" dt="2023-12-18T09:56:23.686" v="28" actId="1076"/>
          <ac:picMkLst>
            <pc:docMk/>
            <pc:sldMk cId="1963675610" sldId="270"/>
            <ac:picMk id="4" creationId="{AB06390F-1FD7-602B-37BB-E34F0BE5757F}"/>
          </ac:picMkLst>
        </pc:picChg>
        <pc:picChg chg="add mod modCrop">
          <ac:chgData name="Alessia Lenoci" userId="S::10628483@polimi.it::8018a356-b99c-4ef3-8baf-63613b82018f" providerId="AD" clId="Web-{446380F3-EC7F-3B27-54FF-780711E77268}" dt="2023-12-18T09:56:25.655" v="29" actId="1076"/>
          <ac:picMkLst>
            <pc:docMk/>
            <pc:sldMk cId="1963675610" sldId="270"/>
            <ac:picMk id="6" creationId="{1A42ECFB-4EA9-0290-6BF7-24A437FF7F5C}"/>
          </ac:picMkLst>
        </pc:picChg>
        <pc:picChg chg="del">
          <ac:chgData name="Alessia Lenoci" userId="S::10628483@polimi.it::8018a356-b99c-4ef3-8baf-63613b82018f" providerId="AD" clId="Web-{446380F3-EC7F-3B27-54FF-780711E77268}" dt="2023-12-18T09:57:25.704" v="54"/>
          <ac:picMkLst>
            <pc:docMk/>
            <pc:sldMk cId="1963675610" sldId="270"/>
            <ac:picMk id="7" creationId="{4F3917F5-0346-1E29-0240-8260C335ECFA}"/>
          </ac:picMkLst>
        </pc:picChg>
        <pc:picChg chg="mod">
          <ac:chgData name="Alessia Lenoci" userId="S::10628483@polimi.it::8018a356-b99c-4ef3-8baf-63613b82018f" providerId="AD" clId="Web-{446380F3-EC7F-3B27-54FF-780711E77268}" dt="2023-12-18T09:58:36.269" v="72" actId="1076"/>
          <ac:picMkLst>
            <pc:docMk/>
            <pc:sldMk cId="1963675610" sldId="270"/>
            <ac:picMk id="11" creationId="{E3DA6A0F-C844-365F-44DF-292C648D6383}"/>
          </ac:picMkLst>
        </pc:picChg>
        <pc:picChg chg="add mod modCrop">
          <ac:chgData name="Alessia Lenoci" userId="S::10628483@polimi.it::8018a356-b99c-4ef3-8baf-63613b82018f" providerId="AD" clId="Web-{446380F3-EC7F-3B27-54FF-780711E77268}" dt="2023-12-18T09:58:27.159" v="69" actId="1076"/>
          <ac:picMkLst>
            <pc:docMk/>
            <pc:sldMk cId="1963675610" sldId="270"/>
            <ac:picMk id="13" creationId="{69D4F1FE-CBBB-CE4A-C330-FA3D1FC13A43}"/>
          </ac:picMkLst>
        </pc:picChg>
        <pc:picChg chg="mod">
          <ac:chgData name="Alessia Lenoci" userId="S::10628483@polimi.it::8018a356-b99c-4ef3-8baf-63613b82018f" providerId="AD" clId="Web-{446380F3-EC7F-3B27-54FF-780711E77268}" dt="2023-12-18T09:58:25.112" v="68" actId="1076"/>
          <ac:picMkLst>
            <pc:docMk/>
            <pc:sldMk cId="1963675610" sldId="270"/>
            <ac:picMk id="14" creationId="{CD8387BF-0C5A-826B-01F2-555FA931634A}"/>
          </ac:picMkLst>
        </pc:picChg>
        <pc:picChg chg="del">
          <ac:chgData name="Alessia Lenoci" userId="S::10628483@polimi.it::8018a356-b99c-4ef3-8baf-63613b82018f" providerId="AD" clId="Web-{446380F3-EC7F-3B27-54FF-780711E77268}" dt="2023-12-18T09:53:52.916" v="2"/>
          <ac:picMkLst>
            <pc:docMk/>
            <pc:sldMk cId="1963675610" sldId="270"/>
            <ac:picMk id="16" creationId="{F8C631A7-CB66-9274-5419-4667F424DF2E}"/>
          </ac:picMkLst>
        </pc:picChg>
        <pc:picChg chg="del">
          <ac:chgData name="Alessia Lenoci" userId="S::10628483@polimi.it::8018a356-b99c-4ef3-8baf-63613b82018f" providerId="AD" clId="Web-{446380F3-EC7F-3B27-54FF-780711E77268}" dt="2023-12-18T09:53:52.009" v="1"/>
          <ac:picMkLst>
            <pc:docMk/>
            <pc:sldMk cId="1963675610" sldId="270"/>
            <ac:picMk id="17" creationId="{67B5C2B3-79BB-E75A-4A90-7B003D31DE4F}"/>
          </ac:picMkLst>
        </pc:picChg>
      </pc:sldChg>
    </pc:docChg>
  </pc:docChgLst>
  <pc:docChgLst>
    <pc:chgData name="Ilaria Girimonte" userId="S::10677365@polimi.it::0c9b70e5-909e-4057-81d9-8a8dc1d86459" providerId="AD" clId="Web-{06A42866-F1B6-9818-47BB-C5704992414E}"/>
    <pc:docChg chg="modSld">
      <pc:chgData name="Ilaria Girimonte" userId="S::10677365@polimi.it::0c9b70e5-909e-4057-81d9-8a8dc1d86459" providerId="AD" clId="Web-{06A42866-F1B6-9818-47BB-C5704992414E}" dt="2023-12-18T10:22:20.814" v="88" actId="1076"/>
      <pc:docMkLst>
        <pc:docMk/>
      </pc:docMkLst>
      <pc:sldChg chg="addSp modSp">
        <pc:chgData name="Ilaria Girimonte" userId="S::10677365@polimi.it::0c9b70e5-909e-4057-81d9-8a8dc1d86459" providerId="AD" clId="Web-{06A42866-F1B6-9818-47BB-C5704992414E}" dt="2023-12-18T10:22:20.814" v="88" actId="1076"/>
        <pc:sldMkLst>
          <pc:docMk/>
          <pc:sldMk cId="4252388128" sldId="273"/>
        </pc:sldMkLst>
        <pc:picChg chg="add mod">
          <ac:chgData name="Ilaria Girimonte" userId="S::10677365@polimi.it::0c9b70e5-909e-4057-81d9-8a8dc1d86459" providerId="AD" clId="Web-{06A42866-F1B6-9818-47BB-C5704992414E}" dt="2023-12-18T10:22:20.814" v="88" actId="1076"/>
          <ac:picMkLst>
            <pc:docMk/>
            <pc:sldMk cId="4252388128" sldId="273"/>
            <ac:picMk id="3" creationId="{D15FBEDE-7C1F-A996-9AED-59C0E9ED586B}"/>
          </ac:picMkLst>
        </pc:picChg>
      </pc:sldChg>
      <pc:sldChg chg="addSp delSp modSp addAnim delAnim">
        <pc:chgData name="Ilaria Girimonte" userId="S::10677365@polimi.it::0c9b70e5-909e-4057-81d9-8a8dc1d86459" providerId="AD" clId="Web-{06A42866-F1B6-9818-47BB-C5704992414E}" dt="2023-12-18T10:21:35.781" v="83"/>
        <pc:sldMkLst>
          <pc:docMk/>
          <pc:sldMk cId="2717674739" sldId="281"/>
        </pc:sldMkLst>
        <pc:picChg chg="add mod modCrop">
          <ac:chgData name="Ilaria Girimonte" userId="S::10677365@polimi.it::0c9b70e5-909e-4057-81d9-8a8dc1d86459" providerId="AD" clId="Web-{06A42866-F1B6-9818-47BB-C5704992414E}" dt="2023-12-18T10:14:55.285" v="19" actId="1076"/>
          <ac:picMkLst>
            <pc:docMk/>
            <pc:sldMk cId="2717674739" sldId="281"/>
            <ac:picMk id="3" creationId="{85EB10D9-4B8D-1F8E-6691-12BB5261BFA0}"/>
          </ac:picMkLst>
        </pc:picChg>
        <pc:picChg chg="add del mod">
          <ac:chgData name="Ilaria Girimonte" userId="S::10677365@polimi.it::0c9b70e5-909e-4057-81d9-8a8dc1d86459" providerId="AD" clId="Web-{06A42866-F1B6-9818-47BB-C5704992414E}" dt="2023-12-18T10:17:50.384" v="57"/>
          <ac:picMkLst>
            <pc:docMk/>
            <pc:sldMk cId="2717674739" sldId="281"/>
            <ac:picMk id="4" creationId="{CA5DB65C-C87A-D5A9-6D53-F5C27EDD5E7C}"/>
          </ac:picMkLst>
        </pc:picChg>
        <pc:picChg chg="add mod modCrop">
          <ac:chgData name="Ilaria Girimonte" userId="S::10677365@polimi.it::0c9b70e5-909e-4057-81d9-8a8dc1d86459" providerId="AD" clId="Web-{06A42866-F1B6-9818-47BB-C5704992414E}" dt="2023-12-18T10:18:37.995" v="77" actId="1076"/>
          <ac:picMkLst>
            <pc:docMk/>
            <pc:sldMk cId="2717674739" sldId="281"/>
            <ac:picMk id="5" creationId="{018CFE6B-974B-0A32-8D28-1347F3AF1EED}"/>
          </ac:picMkLst>
        </pc:picChg>
        <pc:picChg chg="add mod modCrop">
          <ac:chgData name="Ilaria Girimonte" userId="S::10677365@polimi.it::0c9b70e5-909e-4057-81d9-8a8dc1d86459" providerId="AD" clId="Web-{06A42866-F1B6-9818-47BB-C5704992414E}" dt="2023-12-18T10:18:12.760" v="67" actId="1076"/>
          <ac:picMkLst>
            <pc:docMk/>
            <pc:sldMk cId="2717674739" sldId="281"/>
            <ac:picMk id="6" creationId="{0F2CFF8D-50D8-CED4-77CD-266386E32592}"/>
          </ac:picMkLst>
        </pc:picChg>
        <pc:picChg chg="add mod modCrop">
          <ac:chgData name="Ilaria Girimonte" userId="S::10677365@polimi.it::0c9b70e5-909e-4057-81d9-8a8dc1d86459" providerId="AD" clId="Web-{06A42866-F1B6-9818-47BB-C5704992414E}" dt="2023-12-18T10:18:16.775" v="70" actId="1076"/>
          <ac:picMkLst>
            <pc:docMk/>
            <pc:sldMk cId="2717674739" sldId="281"/>
            <ac:picMk id="7" creationId="{5A717B04-8AEF-797A-387A-A15E9B7C2868}"/>
          </ac:picMkLst>
        </pc:picChg>
        <pc:picChg chg="add mod modCrop">
          <ac:chgData name="Ilaria Girimonte" userId="S::10677365@polimi.it::0c9b70e5-909e-4057-81d9-8a8dc1d86459" providerId="AD" clId="Web-{06A42866-F1B6-9818-47BB-C5704992414E}" dt="2023-12-18T10:18:20.010" v="72" actId="1076"/>
          <ac:picMkLst>
            <pc:docMk/>
            <pc:sldMk cId="2717674739" sldId="281"/>
            <ac:picMk id="8" creationId="{74CA9A86-6B40-12AB-EADF-8D02442B732D}"/>
          </ac:picMkLst>
        </pc:picChg>
        <pc:picChg chg="add mod modCrop">
          <ac:chgData name="Ilaria Girimonte" userId="S::10677365@polimi.it::0c9b70e5-909e-4057-81d9-8a8dc1d86459" providerId="AD" clId="Web-{06A42866-F1B6-9818-47BB-C5704992414E}" dt="2023-12-18T10:18:24.479" v="75" actId="14100"/>
          <ac:picMkLst>
            <pc:docMk/>
            <pc:sldMk cId="2717674739" sldId="281"/>
            <ac:picMk id="9" creationId="{C7AF823B-EA77-295F-F7F6-7AAA53E79D80}"/>
          </ac:picMkLst>
        </pc:picChg>
      </pc:sldChg>
    </pc:docChg>
  </pc:docChgLst>
  <pc:docChgLst>
    <pc:chgData name="Ilaria Girimonte" userId="S::10677365@polimi.it::0c9b70e5-909e-4057-81d9-8a8dc1d86459" providerId="AD" clId="Web-{B8C7E014-6BC2-74A1-DBED-8F42892579D3}"/>
    <pc:docChg chg="modSld">
      <pc:chgData name="Ilaria Girimonte" userId="S::10677365@polimi.it::0c9b70e5-909e-4057-81d9-8a8dc1d86459" providerId="AD" clId="Web-{B8C7E014-6BC2-74A1-DBED-8F42892579D3}" dt="2023-12-19T16:58:37.304" v="33" actId="1076"/>
      <pc:docMkLst>
        <pc:docMk/>
      </pc:docMkLst>
      <pc:sldChg chg="addSp delSp modSp">
        <pc:chgData name="Ilaria Girimonte" userId="S::10677365@polimi.it::0c9b70e5-909e-4057-81d9-8a8dc1d86459" providerId="AD" clId="Web-{B8C7E014-6BC2-74A1-DBED-8F42892579D3}" dt="2023-12-19T16:50:42.053" v="1"/>
        <pc:sldMkLst>
          <pc:docMk/>
          <pc:sldMk cId="1751112552" sldId="261"/>
        </pc:sldMkLst>
        <pc:picChg chg="add del mod">
          <ac:chgData name="Ilaria Girimonte" userId="S::10677365@polimi.it::0c9b70e5-909e-4057-81d9-8a8dc1d86459" providerId="AD" clId="Web-{B8C7E014-6BC2-74A1-DBED-8F42892579D3}" dt="2023-12-19T16:50:42.053" v="1"/>
          <ac:picMkLst>
            <pc:docMk/>
            <pc:sldMk cId="1751112552" sldId="261"/>
            <ac:picMk id="2" creationId="{71D7A564-BDDD-C615-D0C8-7144D55A6044}"/>
          </ac:picMkLst>
        </pc:picChg>
      </pc:sldChg>
      <pc:sldChg chg="addSp delSp modSp">
        <pc:chgData name="Ilaria Girimonte" userId="S::10677365@polimi.it::0c9b70e5-909e-4057-81d9-8a8dc1d86459" providerId="AD" clId="Web-{B8C7E014-6BC2-74A1-DBED-8F42892579D3}" dt="2023-12-19T16:58:37.304" v="33" actId="1076"/>
        <pc:sldMkLst>
          <pc:docMk/>
          <pc:sldMk cId="2027043592" sldId="285"/>
        </pc:sldMkLst>
        <pc:picChg chg="add del mod modCrop">
          <ac:chgData name="Ilaria Girimonte" userId="S::10677365@polimi.it::0c9b70e5-909e-4057-81d9-8a8dc1d86459" providerId="AD" clId="Web-{B8C7E014-6BC2-74A1-DBED-8F42892579D3}" dt="2023-12-19T16:57:10.973" v="20"/>
          <ac:picMkLst>
            <pc:docMk/>
            <pc:sldMk cId="2027043592" sldId="285"/>
            <ac:picMk id="3" creationId="{7AADC788-B679-CAE0-AFD8-9CE0BC86A566}"/>
          </ac:picMkLst>
        </pc:picChg>
        <pc:picChg chg="mod">
          <ac:chgData name="Ilaria Girimonte" userId="S::10677365@polimi.it::0c9b70e5-909e-4057-81d9-8a8dc1d86459" providerId="AD" clId="Web-{B8C7E014-6BC2-74A1-DBED-8F42892579D3}" dt="2023-12-19T16:51:44.164" v="19" actId="1076"/>
          <ac:picMkLst>
            <pc:docMk/>
            <pc:sldMk cId="2027043592" sldId="285"/>
            <ac:picMk id="4" creationId="{3D647A8B-1548-F3B8-B512-D9111F9DAB65}"/>
          </ac:picMkLst>
        </pc:picChg>
        <pc:picChg chg="add del mod">
          <ac:chgData name="Ilaria Girimonte" userId="S::10677365@polimi.it::0c9b70e5-909e-4057-81d9-8a8dc1d86459" providerId="AD" clId="Web-{B8C7E014-6BC2-74A1-DBED-8F42892579D3}" dt="2023-12-19T16:58:08.568" v="26"/>
          <ac:picMkLst>
            <pc:docMk/>
            <pc:sldMk cId="2027043592" sldId="285"/>
            <ac:picMk id="7" creationId="{500BB939-D674-B435-A8F6-B7F1D0D18B96}"/>
          </ac:picMkLst>
        </pc:picChg>
        <pc:picChg chg="add mod modCrop">
          <ac:chgData name="Ilaria Girimonte" userId="S::10677365@polimi.it::0c9b70e5-909e-4057-81d9-8a8dc1d86459" providerId="AD" clId="Web-{B8C7E014-6BC2-74A1-DBED-8F42892579D3}" dt="2023-12-19T16:58:37.304" v="33" actId="1076"/>
          <ac:picMkLst>
            <pc:docMk/>
            <pc:sldMk cId="2027043592" sldId="285"/>
            <ac:picMk id="8" creationId="{78C9C5C0-EAD9-696D-D5FE-1BDB4C7E2E10}"/>
          </ac:picMkLst>
        </pc:picChg>
      </pc:sldChg>
    </pc:docChg>
  </pc:docChgLst>
  <pc:docChgLst>
    <pc:chgData name="Lucia Giuffrida" userId="S::10687674@polimi.it::11f8db1b-6638-49e9-98fa-18ce7111aae9" providerId="AD" clId="Web-{0F4B7E8B-B669-5D09-4C79-78A3589D523A}"/>
    <pc:docChg chg="modSld sldOrd">
      <pc:chgData name="Lucia Giuffrida" userId="S::10687674@polimi.it::11f8db1b-6638-49e9-98fa-18ce7111aae9" providerId="AD" clId="Web-{0F4B7E8B-B669-5D09-4C79-78A3589D523A}" dt="2023-12-19T15:15:06.259" v="27"/>
      <pc:docMkLst>
        <pc:docMk/>
      </pc:docMkLst>
      <pc:sldChg chg="ord">
        <pc:chgData name="Lucia Giuffrida" userId="S::10687674@polimi.it::11f8db1b-6638-49e9-98fa-18ce7111aae9" providerId="AD" clId="Web-{0F4B7E8B-B669-5D09-4C79-78A3589D523A}" dt="2023-12-19T15:15:06.259" v="27"/>
        <pc:sldMkLst>
          <pc:docMk/>
          <pc:sldMk cId="72710114" sldId="283"/>
        </pc:sldMkLst>
      </pc:sldChg>
      <pc:sldChg chg="modSp">
        <pc:chgData name="Lucia Giuffrida" userId="S::10687674@polimi.it::11f8db1b-6638-49e9-98fa-18ce7111aae9" providerId="AD" clId="Web-{0F4B7E8B-B669-5D09-4C79-78A3589D523A}" dt="2023-12-19T14:53:02.991" v="2" actId="1076"/>
        <pc:sldMkLst>
          <pc:docMk/>
          <pc:sldMk cId="1467262776" sldId="286"/>
        </pc:sldMkLst>
        <pc:picChg chg="mod">
          <ac:chgData name="Lucia Giuffrida" userId="S::10687674@polimi.it::11f8db1b-6638-49e9-98fa-18ce7111aae9" providerId="AD" clId="Web-{0F4B7E8B-B669-5D09-4C79-78A3589D523A}" dt="2023-12-19T14:53:01.100" v="1" actId="1076"/>
          <ac:picMkLst>
            <pc:docMk/>
            <pc:sldMk cId="1467262776" sldId="286"/>
            <ac:picMk id="5" creationId="{02596724-1637-3FBC-E5FA-F977FE1A6E29}"/>
          </ac:picMkLst>
        </pc:picChg>
        <pc:picChg chg="mod">
          <ac:chgData name="Lucia Giuffrida" userId="S::10687674@polimi.it::11f8db1b-6638-49e9-98fa-18ce7111aae9" providerId="AD" clId="Web-{0F4B7E8B-B669-5D09-4C79-78A3589D523A}" dt="2023-12-19T14:52:56.335" v="0" actId="1076"/>
          <ac:picMkLst>
            <pc:docMk/>
            <pc:sldMk cId="1467262776" sldId="286"/>
            <ac:picMk id="9" creationId="{C3D43A9F-F09A-4A5E-30A5-096DBA3C7C31}"/>
          </ac:picMkLst>
        </pc:picChg>
        <pc:picChg chg="mod">
          <ac:chgData name="Lucia Giuffrida" userId="S::10687674@polimi.it::11f8db1b-6638-49e9-98fa-18ce7111aae9" providerId="AD" clId="Web-{0F4B7E8B-B669-5D09-4C79-78A3589D523A}" dt="2023-12-19T14:53:02.991" v="2" actId="1076"/>
          <ac:picMkLst>
            <pc:docMk/>
            <pc:sldMk cId="1467262776" sldId="286"/>
            <ac:picMk id="11" creationId="{6058F6A8-7C40-998A-1EFD-EA44890AE719}"/>
          </ac:picMkLst>
        </pc:picChg>
      </pc:sldChg>
      <pc:sldChg chg="modSp">
        <pc:chgData name="Lucia Giuffrida" userId="S::10687674@polimi.it::11f8db1b-6638-49e9-98fa-18ce7111aae9" providerId="AD" clId="Web-{0F4B7E8B-B669-5D09-4C79-78A3589D523A}" dt="2023-12-19T15:04:59.618" v="25" actId="14100"/>
        <pc:sldMkLst>
          <pc:docMk/>
          <pc:sldMk cId="3267880275" sldId="287"/>
        </pc:sldMkLst>
        <pc:spChg chg="mod">
          <ac:chgData name="Lucia Giuffrida" userId="S::10687674@polimi.it::11f8db1b-6638-49e9-98fa-18ce7111aae9" providerId="AD" clId="Web-{0F4B7E8B-B669-5D09-4C79-78A3589D523A}" dt="2023-12-19T15:04:59.618" v="25" actId="14100"/>
          <ac:spMkLst>
            <pc:docMk/>
            <pc:sldMk cId="3267880275" sldId="287"/>
            <ac:spMk id="9" creationId="{D8EFE006-DF4F-59B6-50EF-B225CDF61405}"/>
          </ac:spMkLst>
        </pc:spChg>
      </pc:sldChg>
    </pc:docChg>
  </pc:docChgLst>
  <pc:docChgLst>
    <pc:chgData name="Ilaria Girimonte" userId="S::10677365@polimi.it::0c9b70e5-909e-4057-81d9-8a8dc1d86459" providerId="AD" clId="Web-{C7685E01-F211-5927-51B2-6E79FD329778}"/>
    <pc:docChg chg="addSld modSld">
      <pc:chgData name="Ilaria Girimonte" userId="S::10677365@polimi.it::0c9b70e5-909e-4057-81d9-8a8dc1d86459" providerId="AD" clId="Web-{C7685E01-F211-5927-51B2-6E79FD329778}" dt="2023-12-18T17:33:29.205" v="397"/>
      <pc:docMkLst>
        <pc:docMk/>
      </pc:docMkLst>
      <pc:sldChg chg="addSp modSp">
        <pc:chgData name="Ilaria Girimonte" userId="S::10677365@polimi.it::0c9b70e5-909e-4057-81d9-8a8dc1d86459" providerId="AD" clId="Web-{C7685E01-F211-5927-51B2-6E79FD329778}" dt="2023-12-18T17:24:05.682" v="288"/>
        <pc:sldMkLst>
          <pc:docMk/>
          <pc:sldMk cId="1467262776" sldId="286"/>
        </pc:sldMkLst>
        <pc:spChg chg="add mod">
          <ac:chgData name="Ilaria Girimonte" userId="S::10677365@polimi.it::0c9b70e5-909e-4057-81d9-8a8dc1d86459" providerId="AD" clId="Web-{C7685E01-F211-5927-51B2-6E79FD329778}" dt="2023-12-18T17:19:35.078" v="128" actId="1076"/>
          <ac:spMkLst>
            <pc:docMk/>
            <pc:sldMk cId="1467262776" sldId="286"/>
            <ac:spMk id="12" creationId="{AF39B19A-DA04-75FA-C20E-2AFB6ED379C7}"/>
          </ac:spMkLst>
        </pc:spChg>
        <pc:spChg chg="add mod">
          <ac:chgData name="Ilaria Girimonte" userId="S::10677365@polimi.it::0c9b70e5-909e-4057-81d9-8a8dc1d86459" providerId="AD" clId="Web-{C7685E01-F211-5927-51B2-6E79FD329778}" dt="2023-12-18T17:18:36.091" v="67" actId="20577"/>
          <ac:spMkLst>
            <pc:docMk/>
            <pc:sldMk cId="1467262776" sldId="286"/>
            <ac:spMk id="13" creationId="{AB5C50A2-4658-B541-BAC2-D136FEC2EAB6}"/>
          </ac:spMkLst>
        </pc:spChg>
        <pc:spChg chg="add mod">
          <ac:chgData name="Ilaria Girimonte" userId="S::10677365@polimi.it::0c9b70e5-909e-4057-81d9-8a8dc1d86459" providerId="AD" clId="Web-{C7685E01-F211-5927-51B2-6E79FD329778}" dt="2023-12-18T17:19:16.655" v="114" actId="1076"/>
          <ac:spMkLst>
            <pc:docMk/>
            <pc:sldMk cId="1467262776" sldId="286"/>
            <ac:spMk id="14" creationId="{83FE811A-7888-79DB-DE65-302E90D76F2B}"/>
          </ac:spMkLst>
        </pc:spChg>
        <pc:spChg chg="add mod">
          <ac:chgData name="Ilaria Girimonte" userId="S::10677365@polimi.it::0c9b70e5-909e-4057-81d9-8a8dc1d86459" providerId="AD" clId="Web-{C7685E01-F211-5927-51B2-6E79FD329778}" dt="2023-12-18T17:22:52.523" v="283" actId="1076"/>
          <ac:spMkLst>
            <pc:docMk/>
            <pc:sldMk cId="1467262776" sldId="286"/>
            <ac:spMk id="15" creationId="{3028A9F9-DD73-B009-B7D0-7388FE9BC5FD}"/>
          </ac:spMkLst>
        </pc:spChg>
        <pc:spChg chg="add mod">
          <ac:chgData name="Ilaria Girimonte" userId="S::10677365@polimi.it::0c9b70e5-909e-4057-81d9-8a8dc1d86459" providerId="AD" clId="Web-{C7685E01-F211-5927-51B2-6E79FD329778}" dt="2023-12-18T17:22:04.240" v="236" actId="20577"/>
          <ac:spMkLst>
            <pc:docMk/>
            <pc:sldMk cId="1467262776" sldId="286"/>
            <ac:spMk id="16" creationId="{84F68630-77CC-84B7-2BF3-F350A27575EF}"/>
          </ac:spMkLst>
        </pc:spChg>
        <pc:spChg chg="add mod">
          <ac:chgData name="Ilaria Girimonte" userId="S::10677365@polimi.it::0c9b70e5-909e-4057-81d9-8a8dc1d86459" providerId="AD" clId="Web-{C7685E01-F211-5927-51B2-6E79FD329778}" dt="2023-12-18T17:22:59.429" v="286" actId="1076"/>
          <ac:spMkLst>
            <pc:docMk/>
            <pc:sldMk cId="1467262776" sldId="286"/>
            <ac:spMk id="17" creationId="{52D3E368-2698-B5DE-9D75-A29EAD9185F9}"/>
          </ac:spMkLst>
        </pc:spChg>
        <pc:picChg chg="add mod modCrop">
          <ac:chgData name="Ilaria Girimonte" userId="S::10677365@polimi.it::0c9b70e5-909e-4057-81d9-8a8dc1d86459" providerId="AD" clId="Web-{C7685E01-F211-5927-51B2-6E79FD329778}" dt="2023-12-18T17:23:32.493" v="287" actId="1076"/>
          <ac:picMkLst>
            <pc:docMk/>
            <pc:sldMk cId="1467262776" sldId="286"/>
            <ac:picMk id="3" creationId="{0B03843C-7E80-9318-4603-96EE52ABE9FD}"/>
          </ac:picMkLst>
        </pc:picChg>
        <pc:picChg chg="add mod">
          <ac:chgData name="Ilaria Girimonte" userId="S::10677365@polimi.it::0c9b70e5-909e-4057-81d9-8a8dc1d86459" providerId="AD" clId="Web-{C7685E01-F211-5927-51B2-6E79FD329778}" dt="2023-12-18T17:15:46.147" v="8" actId="1076"/>
          <ac:picMkLst>
            <pc:docMk/>
            <pc:sldMk cId="1467262776" sldId="286"/>
            <ac:picMk id="4" creationId="{3817A62D-4A1E-E310-EA33-49F1AC76018A}"/>
          </ac:picMkLst>
        </pc:picChg>
        <pc:picChg chg="add mod">
          <ac:chgData name="Ilaria Girimonte" userId="S::10677365@polimi.it::0c9b70e5-909e-4057-81d9-8a8dc1d86459" providerId="AD" clId="Web-{C7685E01-F211-5927-51B2-6E79FD329778}" dt="2023-12-18T17:15:49.084" v="10" actId="1076"/>
          <ac:picMkLst>
            <pc:docMk/>
            <pc:sldMk cId="1467262776" sldId="286"/>
            <ac:picMk id="5" creationId="{02596724-1637-3FBC-E5FA-F977FE1A6E29}"/>
          </ac:picMkLst>
        </pc:picChg>
        <pc:picChg chg="add mod modCrop">
          <ac:chgData name="Ilaria Girimonte" userId="S::10677365@polimi.it::0c9b70e5-909e-4057-81d9-8a8dc1d86459" providerId="AD" clId="Web-{C7685E01-F211-5927-51B2-6E79FD329778}" dt="2023-12-18T17:16:15.273" v="14"/>
          <ac:picMkLst>
            <pc:docMk/>
            <pc:sldMk cId="1467262776" sldId="286"/>
            <ac:picMk id="6" creationId="{D76C5FB9-8332-8950-999D-60721C34F228}"/>
          </ac:picMkLst>
        </pc:picChg>
        <pc:picChg chg="add mod">
          <ac:chgData name="Ilaria Girimonte" userId="S::10677365@polimi.it::0c9b70e5-909e-4057-81d9-8a8dc1d86459" providerId="AD" clId="Web-{C7685E01-F211-5927-51B2-6E79FD329778}" dt="2023-12-18T17:22:54.148" v="284" actId="1076"/>
          <ac:picMkLst>
            <pc:docMk/>
            <pc:sldMk cId="1467262776" sldId="286"/>
            <ac:picMk id="8" creationId="{09B26581-100D-2CD0-3DDC-FCA1A1A0BCCA}"/>
          </ac:picMkLst>
        </pc:picChg>
        <pc:picChg chg="add mod">
          <ac:chgData name="Ilaria Girimonte" userId="S::10677365@polimi.it::0c9b70e5-909e-4057-81d9-8a8dc1d86459" providerId="AD" clId="Web-{C7685E01-F211-5927-51B2-6E79FD329778}" dt="2023-12-18T17:22:55.414" v="285" actId="1076"/>
          <ac:picMkLst>
            <pc:docMk/>
            <pc:sldMk cId="1467262776" sldId="286"/>
            <ac:picMk id="10" creationId="{1A7D0689-58A2-6299-ED26-4312B3FC628F}"/>
          </ac:picMkLst>
        </pc:picChg>
        <pc:picChg chg="add">
          <ac:chgData name="Ilaria Girimonte" userId="S::10677365@polimi.it::0c9b70e5-909e-4057-81d9-8a8dc1d86459" providerId="AD" clId="Web-{C7685E01-F211-5927-51B2-6E79FD329778}" dt="2023-12-18T17:24:05.682" v="288"/>
          <ac:picMkLst>
            <pc:docMk/>
            <pc:sldMk cId="1467262776" sldId="286"/>
            <ac:picMk id="19" creationId="{CF512849-50E6-5AD6-2217-03143AE55DC3}"/>
          </ac:picMkLst>
        </pc:picChg>
      </pc:sldChg>
      <pc:sldChg chg="addSp delSp modSp new">
        <pc:chgData name="Ilaria Girimonte" userId="S::10677365@polimi.it::0c9b70e5-909e-4057-81d9-8a8dc1d86459" providerId="AD" clId="Web-{C7685E01-F211-5927-51B2-6E79FD329778}" dt="2023-12-18T17:33:29.205" v="397"/>
        <pc:sldMkLst>
          <pc:docMk/>
          <pc:sldMk cId="3267880275" sldId="287"/>
        </pc:sldMkLst>
        <pc:spChg chg="del">
          <ac:chgData name="Ilaria Girimonte" userId="S::10677365@polimi.it::0c9b70e5-909e-4057-81d9-8a8dc1d86459" providerId="AD" clId="Web-{C7685E01-F211-5927-51B2-6E79FD329778}" dt="2023-12-18T17:24:31.089" v="291"/>
          <ac:spMkLst>
            <pc:docMk/>
            <pc:sldMk cId="3267880275" sldId="287"/>
            <ac:spMk id="3" creationId="{9F2B0403-0AE4-4873-8D8A-9DCA220CBCAE}"/>
          </ac:spMkLst>
        </pc:spChg>
        <pc:spChg chg="add mod">
          <ac:chgData name="Ilaria Girimonte" userId="S::10677365@polimi.it::0c9b70e5-909e-4057-81d9-8a8dc1d86459" providerId="AD" clId="Web-{C7685E01-F211-5927-51B2-6E79FD329778}" dt="2023-12-18T17:26:41.032" v="337" actId="1076"/>
          <ac:spMkLst>
            <pc:docMk/>
            <pc:sldMk cId="3267880275" sldId="287"/>
            <ac:spMk id="8" creationId="{EFB21B7C-BB37-B762-0021-467259D7F2F7}"/>
          </ac:spMkLst>
        </pc:spChg>
        <pc:spChg chg="add mod">
          <ac:chgData name="Ilaria Girimonte" userId="S::10677365@polimi.it::0c9b70e5-909e-4057-81d9-8a8dc1d86459" providerId="AD" clId="Web-{C7685E01-F211-5927-51B2-6E79FD329778}" dt="2023-12-18T17:33:14.813" v="396" actId="1076"/>
          <ac:spMkLst>
            <pc:docMk/>
            <pc:sldMk cId="3267880275" sldId="287"/>
            <ac:spMk id="9" creationId="{D8EFE006-DF4F-59B6-50EF-B225CDF61405}"/>
          </ac:spMkLst>
        </pc:spChg>
        <pc:picChg chg="add mod">
          <ac:chgData name="Ilaria Girimonte" userId="S::10677365@polimi.it::0c9b70e5-909e-4057-81d9-8a8dc1d86459" providerId="AD" clId="Web-{C7685E01-F211-5927-51B2-6E79FD329778}" dt="2023-12-18T17:26:33.610" v="335" actId="1076"/>
          <ac:picMkLst>
            <pc:docMk/>
            <pc:sldMk cId="3267880275" sldId="287"/>
            <ac:picMk id="5" creationId="{408C08F2-BC6C-E23F-2B5A-E3CB337FCC6A}"/>
          </ac:picMkLst>
        </pc:picChg>
        <pc:picChg chg="add mod">
          <ac:chgData name="Ilaria Girimonte" userId="S::10677365@polimi.it::0c9b70e5-909e-4057-81d9-8a8dc1d86459" providerId="AD" clId="Web-{C7685E01-F211-5927-51B2-6E79FD329778}" dt="2023-12-18T17:26:36.047" v="336" actId="1076"/>
          <ac:picMkLst>
            <pc:docMk/>
            <pc:sldMk cId="3267880275" sldId="287"/>
            <ac:picMk id="7" creationId="{7C82E558-7827-F469-64C6-361914120E02}"/>
          </ac:picMkLst>
        </pc:picChg>
        <pc:picChg chg="add mod modCrop">
          <ac:chgData name="Ilaria Girimonte" userId="S::10677365@polimi.it::0c9b70e5-909e-4057-81d9-8a8dc1d86459" providerId="AD" clId="Web-{C7685E01-F211-5927-51B2-6E79FD329778}" dt="2023-12-18T17:33:08.219" v="395"/>
          <ac:picMkLst>
            <pc:docMk/>
            <pc:sldMk cId="3267880275" sldId="287"/>
            <ac:picMk id="10" creationId="{338A0351-4A24-1834-E649-EFD91F2FAB0D}"/>
          </ac:picMkLst>
        </pc:picChg>
        <pc:picChg chg="add mod modCrop">
          <ac:chgData name="Ilaria Girimonte" userId="S::10677365@polimi.it::0c9b70e5-909e-4057-81d9-8a8dc1d86459" providerId="AD" clId="Web-{C7685E01-F211-5927-51B2-6E79FD329778}" dt="2023-12-18T17:32:42" v="386" actId="1076"/>
          <ac:picMkLst>
            <pc:docMk/>
            <pc:sldMk cId="3267880275" sldId="287"/>
            <ac:picMk id="11" creationId="{DFAB8C5B-76AB-9C1F-C407-5D7675AC7B4E}"/>
          </ac:picMkLst>
        </pc:picChg>
        <pc:picChg chg="add mod modCrop">
          <ac:chgData name="Ilaria Girimonte" userId="S::10677365@polimi.it::0c9b70e5-909e-4057-81d9-8a8dc1d86459" providerId="AD" clId="Web-{C7685E01-F211-5927-51B2-6E79FD329778}" dt="2023-12-18T17:32:45.375" v="388" actId="1076"/>
          <ac:picMkLst>
            <pc:docMk/>
            <pc:sldMk cId="3267880275" sldId="287"/>
            <ac:picMk id="12" creationId="{4C8B8112-3C70-F957-7809-32BEC9B0FBD6}"/>
          </ac:picMkLst>
        </pc:picChg>
        <pc:picChg chg="add mod modCrop">
          <ac:chgData name="Ilaria Girimonte" userId="S::10677365@polimi.it::0c9b70e5-909e-4057-81d9-8a8dc1d86459" providerId="AD" clId="Web-{C7685E01-F211-5927-51B2-6E79FD329778}" dt="2023-12-18T17:32:47.125" v="389" actId="1076"/>
          <ac:picMkLst>
            <pc:docMk/>
            <pc:sldMk cId="3267880275" sldId="287"/>
            <ac:picMk id="13" creationId="{C78E2D63-439B-EFBA-D9F6-1BF0C5A247AB}"/>
          </ac:picMkLst>
        </pc:picChg>
        <pc:picChg chg="add mod modCrop">
          <ac:chgData name="Ilaria Girimonte" userId="S::10677365@polimi.it::0c9b70e5-909e-4057-81d9-8a8dc1d86459" providerId="AD" clId="Web-{C7685E01-F211-5927-51B2-6E79FD329778}" dt="2023-12-18T17:33:01.891" v="393" actId="1076"/>
          <ac:picMkLst>
            <pc:docMk/>
            <pc:sldMk cId="3267880275" sldId="287"/>
            <ac:picMk id="14" creationId="{14AD51C6-E57E-5BE8-6BE2-9CF444717594}"/>
          </ac:picMkLst>
        </pc:picChg>
        <pc:picChg chg="add">
          <ac:chgData name="Ilaria Girimonte" userId="S::10677365@polimi.it::0c9b70e5-909e-4057-81d9-8a8dc1d86459" providerId="AD" clId="Web-{C7685E01-F211-5927-51B2-6E79FD329778}" dt="2023-12-18T17:33:29.205" v="397"/>
          <ac:picMkLst>
            <pc:docMk/>
            <pc:sldMk cId="3267880275" sldId="287"/>
            <ac:picMk id="16" creationId="{CA87D17F-FD6B-9823-F2A5-74CAE1E723DC}"/>
          </ac:picMkLst>
        </pc:picChg>
      </pc:sldChg>
    </pc:docChg>
  </pc:docChgLst>
  <pc:docChgLst>
    <pc:chgData name="Alessia Lenoci" userId="S::10628483@polimi.it::8018a356-b99c-4ef3-8baf-63613b82018f" providerId="AD" clId="Web-{8601DFF1-32C1-3EC3-0891-34D8E87BF7D4}"/>
    <pc:docChg chg="modSld">
      <pc:chgData name="Alessia Lenoci" userId="S::10628483@polimi.it::8018a356-b99c-4ef3-8baf-63613b82018f" providerId="AD" clId="Web-{8601DFF1-32C1-3EC3-0891-34D8E87BF7D4}" dt="2023-12-16T18:38:12.966" v="4" actId="1076"/>
      <pc:docMkLst>
        <pc:docMk/>
      </pc:docMkLst>
      <pc:sldChg chg="addSp delSp modSp">
        <pc:chgData name="Alessia Lenoci" userId="S::10628483@polimi.it::8018a356-b99c-4ef3-8baf-63613b82018f" providerId="AD" clId="Web-{8601DFF1-32C1-3EC3-0891-34D8E87BF7D4}" dt="2023-12-16T18:38:12.966" v="4" actId="1076"/>
        <pc:sldMkLst>
          <pc:docMk/>
          <pc:sldMk cId="1963675610" sldId="270"/>
        </pc:sldMkLst>
        <pc:picChg chg="add mod">
          <ac:chgData name="Alessia Lenoci" userId="S::10628483@polimi.it::8018a356-b99c-4ef3-8baf-63613b82018f" providerId="AD" clId="Web-{8601DFF1-32C1-3EC3-0891-34D8E87BF7D4}" dt="2023-12-16T18:38:12.966" v="4" actId="1076"/>
          <ac:picMkLst>
            <pc:docMk/>
            <pc:sldMk cId="1963675610" sldId="270"/>
            <ac:picMk id="3" creationId="{07C886CF-C149-2589-26A7-F309298B0322}"/>
          </ac:picMkLst>
        </pc:picChg>
        <pc:picChg chg="del">
          <ac:chgData name="Alessia Lenoci" userId="S::10628483@polimi.it::8018a356-b99c-4ef3-8baf-63613b82018f" providerId="AD" clId="Web-{8601DFF1-32C1-3EC3-0891-34D8E87BF7D4}" dt="2023-12-16T18:38:02.215" v="0"/>
          <ac:picMkLst>
            <pc:docMk/>
            <pc:sldMk cId="1963675610" sldId="270"/>
            <ac:picMk id="6" creationId="{C3956034-BF45-683A-F707-B52FBBB679EC}"/>
          </ac:picMkLst>
        </pc:picChg>
      </pc:sldChg>
    </pc:docChg>
  </pc:docChgLst>
  <pc:docChgLst>
    <pc:chgData name="Anna Gianfranceschi" userId="S::10638248@polimi.it::77a6b253-fd63-46b6-a84f-255a9f1f0379" providerId="AD" clId="Web-{B7D8A3B5-EB83-E895-9F3C-5C27DF2093BD}"/>
    <pc:docChg chg="addSld delSld modSld">
      <pc:chgData name="Anna Gianfranceschi" userId="S::10638248@polimi.it::77a6b253-fd63-46b6-a84f-255a9f1f0379" providerId="AD" clId="Web-{B7D8A3B5-EB83-E895-9F3C-5C27DF2093BD}" dt="2023-12-19T16:50:11.715" v="175" actId="20577"/>
      <pc:docMkLst>
        <pc:docMk/>
      </pc:docMkLst>
      <pc:sldChg chg="modSp">
        <pc:chgData name="Anna Gianfranceschi" userId="S::10638248@polimi.it::77a6b253-fd63-46b6-a84f-255a9f1f0379" providerId="AD" clId="Web-{B7D8A3B5-EB83-E895-9F3C-5C27DF2093BD}" dt="2023-12-19T16:50:11.715" v="175" actId="20577"/>
        <pc:sldMkLst>
          <pc:docMk/>
          <pc:sldMk cId="2358230210" sldId="268"/>
        </pc:sldMkLst>
        <pc:spChg chg="mod">
          <ac:chgData name="Anna Gianfranceschi" userId="S::10638248@polimi.it::77a6b253-fd63-46b6-a84f-255a9f1f0379" providerId="AD" clId="Web-{B7D8A3B5-EB83-E895-9F3C-5C27DF2093BD}" dt="2023-12-19T16:50:11.715" v="175" actId="20577"/>
          <ac:spMkLst>
            <pc:docMk/>
            <pc:sldMk cId="2358230210" sldId="268"/>
            <ac:spMk id="2" creationId="{F50FDAEA-CCD3-7800-FC57-6FB282B2C7C7}"/>
          </ac:spMkLst>
        </pc:spChg>
      </pc:sldChg>
      <pc:sldChg chg="modSp">
        <pc:chgData name="Anna Gianfranceschi" userId="S::10638248@polimi.it::77a6b253-fd63-46b6-a84f-255a9f1f0379" providerId="AD" clId="Web-{B7D8A3B5-EB83-E895-9F3C-5C27DF2093BD}" dt="2023-12-19T16:48:25.414" v="159" actId="1076"/>
        <pc:sldMkLst>
          <pc:docMk/>
          <pc:sldMk cId="2710687009" sldId="272"/>
        </pc:sldMkLst>
        <pc:spChg chg="mod">
          <ac:chgData name="Anna Gianfranceschi" userId="S::10638248@polimi.it::77a6b253-fd63-46b6-a84f-255a9f1f0379" providerId="AD" clId="Web-{B7D8A3B5-EB83-E895-9F3C-5C27DF2093BD}" dt="2023-12-19T16:48:25.414" v="159" actId="1076"/>
          <ac:spMkLst>
            <pc:docMk/>
            <pc:sldMk cId="2710687009" sldId="272"/>
            <ac:spMk id="2" creationId="{41717DCD-C217-CFB8-63E2-E3D77EAD4D5C}"/>
          </ac:spMkLst>
        </pc:spChg>
      </pc:sldChg>
      <pc:sldChg chg="modSp">
        <pc:chgData name="Anna Gianfranceschi" userId="S::10638248@polimi.it::77a6b253-fd63-46b6-a84f-255a9f1f0379" providerId="AD" clId="Web-{B7D8A3B5-EB83-E895-9F3C-5C27DF2093BD}" dt="2023-12-19T16:48:47.977" v="163" actId="1076"/>
        <pc:sldMkLst>
          <pc:docMk/>
          <pc:sldMk cId="4252388128" sldId="273"/>
        </pc:sldMkLst>
        <pc:spChg chg="mod">
          <ac:chgData name="Anna Gianfranceschi" userId="S::10638248@polimi.it::77a6b253-fd63-46b6-a84f-255a9f1f0379" providerId="AD" clId="Web-{B7D8A3B5-EB83-E895-9F3C-5C27DF2093BD}" dt="2023-12-19T16:48:47.977" v="163" actId="1076"/>
          <ac:spMkLst>
            <pc:docMk/>
            <pc:sldMk cId="4252388128" sldId="273"/>
            <ac:spMk id="2" creationId="{5D5120A3-3CC8-200A-6F88-01D92478CF84}"/>
          </ac:spMkLst>
        </pc:spChg>
      </pc:sldChg>
      <pc:sldChg chg="modSp">
        <pc:chgData name="Anna Gianfranceschi" userId="S::10638248@polimi.it::77a6b253-fd63-46b6-a84f-255a9f1f0379" providerId="AD" clId="Web-{B7D8A3B5-EB83-E895-9F3C-5C27DF2093BD}" dt="2023-12-19T16:49:39.839" v="168" actId="20577"/>
        <pc:sldMkLst>
          <pc:docMk/>
          <pc:sldMk cId="2060164212" sldId="274"/>
        </pc:sldMkLst>
        <pc:spChg chg="mod">
          <ac:chgData name="Anna Gianfranceschi" userId="S::10638248@polimi.it::77a6b253-fd63-46b6-a84f-255a9f1f0379" providerId="AD" clId="Web-{B7D8A3B5-EB83-E895-9F3C-5C27DF2093BD}" dt="2023-12-19T16:49:39.839" v="168" actId="20577"/>
          <ac:spMkLst>
            <pc:docMk/>
            <pc:sldMk cId="2060164212" sldId="274"/>
            <ac:spMk id="2" creationId="{3CE94DEA-3E3C-0047-405A-7A171AED1621}"/>
          </ac:spMkLst>
        </pc:spChg>
      </pc:sldChg>
      <pc:sldChg chg="modSp">
        <pc:chgData name="Anna Gianfranceschi" userId="S::10638248@polimi.it::77a6b253-fd63-46b6-a84f-255a9f1f0379" providerId="AD" clId="Web-{B7D8A3B5-EB83-E895-9F3C-5C27DF2093BD}" dt="2023-12-19T16:49:54.292" v="170" actId="20577"/>
        <pc:sldMkLst>
          <pc:docMk/>
          <pc:sldMk cId="4266717867" sldId="278"/>
        </pc:sldMkLst>
        <pc:spChg chg="mod">
          <ac:chgData name="Anna Gianfranceschi" userId="S::10638248@polimi.it::77a6b253-fd63-46b6-a84f-255a9f1f0379" providerId="AD" clId="Web-{B7D8A3B5-EB83-E895-9F3C-5C27DF2093BD}" dt="2023-12-19T16:49:54.292" v="170" actId="20577"/>
          <ac:spMkLst>
            <pc:docMk/>
            <pc:sldMk cId="4266717867" sldId="278"/>
            <ac:spMk id="2" creationId="{2EAC1F4C-50E2-757A-5A48-D9A281B65503}"/>
          </ac:spMkLst>
        </pc:spChg>
      </pc:sldChg>
      <pc:sldChg chg="modSp addAnim delAnim">
        <pc:chgData name="Anna Gianfranceschi" userId="S::10638248@polimi.it::77a6b253-fd63-46b6-a84f-255a9f1f0379" providerId="AD" clId="Web-{B7D8A3B5-EB83-E895-9F3C-5C27DF2093BD}" dt="2023-12-19T16:40:23.253" v="17" actId="1076"/>
        <pc:sldMkLst>
          <pc:docMk/>
          <pc:sldMk cId="72710114" sldId="283"/>
        </pc:sldMkLst>
        <pc:spChg chg="mod">
          <ac:chgData name="Anna Gianfranceschi" userId="S::10638248@polimi.it::77a6b253-fd63-46b6-a84f-255a9f1f0379" providerId="AD" clId="Web-{B7D8A3B5-EB83-E895-9F3C-5C27DF2093BD}" dt="2023-12-19T16:40:23.253" v="17" actId="1076"/>
          <ac:spMkLst>
            <pc:docMk/>
            <pc:sldMk cId="72710114" sldId="283"/>
            <ac:spMk id="11" creationId="{BB1DF20E-23AB-62E3-4F81-F6DDAD8ED0D8}"/>
          </ac:spMkLst>
        </pc:spChg>
        <pc:spChg chg="mod">
          <ac:chgData name="Anna Gianfranceschi" userId="S::10638248@polimi.it::77a6b253-fd63-46b6-a84f-255a9f1f0379" providerId="AD" clId="Web-{B7D8A3B5-EB83-E895-9F3C-5C27DF2093BD}" dt="2023-12-19T16:39:58.471" v="8" actId="14100"/>
          <ac:spMkLst>
            <pc:docMk/>
            <pc:sldMk cId="72710114" sldId="283"/>
            <ac:spMk id="15" creationId="{092F7910-3953-6F04-D87F-7EFFCFE62EBB}"/>
          </ac:spMkLst>
        </pc:spChg>
        <pc:picChg chg="mod">
          <ac:chgData name="Anna Gianfranceschi" userId="S::10638248@polimi.it::77a6b253-fd63-46b6-a84f-255a9f1f0379" providerId="AD" clId="Web-{B7D8A3B5-EB83-E895-9F3C-5C27DF2093BD}" dt="2023-12-19T16:40:19.191" v="15" actId="1076"/>
          <ac:picMkLst>
            <pc:docMk/>
            <pc:sldMk cId="72710114" sldId="283"/>
            <ac:picMk id="5" creationId="{EB1EFF54-EC4B-D3FB-99AE-97AE4854F45A}"/>
          </ac:picMkLst>
        </pc:picChg>
        <pc:picChg chg="mod">
          <ac:chgData name="Anna Gianfranceschi" userId="S::10638248@polimi.it::77a6b253-fd63-46b6-a84f-255a9f1f0379" providerId="AD" clId="Web-{B7D8A3B5-EB83-E895-9F3C-5C27DF2093BD}" dt="2023-12-19T16:40:16.863" v="14" actId="1076"/>
          <ac:picMkLst>
            <pc:docMk/>
            <pc:sldMk cId="72710114" sldId="283"/>
            <ac:picMk id="7" creationId="{9BAECD97-6431-EFF0-A658-21E8C7E9F69A}"/>
          </ac:picMkLst>
        </pc:picChg>
        <pc:picChg chg="mod">
          <ac:chgData name="Anna Gianfranceschi" userId="S::10638248@polimi.it::77a6b253-fd63-46b6-a84f-255a9f1f0379" providerId="AD" clId="Web-{B7D8A3B5-EB83-E895-9F3C-5C27DF2093BD}" dt="2023-12-19T16:40:20.706" v="16" actId="1076"/>
          <ac:picMkLst>
            <pc:docMk/>
            <pc:sldMk cId="72710114" sldId="283"/>
            <ac:picMk id="9" creationId="{4C81F467-ED3E-3822-2EED-4DA8F46EBB62}"/>
          </ac:picMkLst>
        </pc:picChg>
      </pc:sldChg>
      <pc:sldChg chg="modSp">
        <pc:chgData name="Anna Gianfranceschi" userId="S::10638248@polimi.it::77a6b253-fd63-46b6-a84f-255a9f1f0379" providerId="AD" clId="Web-{B7D8A3B5-EB83-E895-9F3C-5C27DF2093BD}" dt="2023-12-19T16:49:26.994" v="166" actId="20577"/>
        <pc:sldMkLst>
          <pc:docMk/>
          <pc:sldMk cId="2027043592" sldId="285"/>
        </pc:sldMkLst>
        <pc:spChg chg="mod">
          <ac:chgData name="Anna Gianfranceschi" userId="S::10638248@polimi.it::77a6b253-fd63-46b6-a84f-255a9f1f0379" providerId="AD" clId="Web-{B7D8A3B5-EB83-E895-9F3C-5C27DF2093BD}" dt="2023-12-19T16:49:26.994" v="166" actId="20577"/>
          <ac:spMkLst>
            <pc:docMk/>
            <pc:sldMk cId="2027043592" sldId="285"/>
            <ac:spMk id="2" creationId="{8E4E0E8B-9915-1A9F-E0CE-DB57214B2B9F}"/>
          </ac:spMkLst>
        </pc:spChg>
        <pc:picChg chg="mod">
          <ac:chgData name="Anna Gianfranceschi" userId="S::10638248@polimi.it::77a6b253-fd63-46b6-a84f-255a9f1f0379" providerId="AD" clId="Web-{B7D8A3B5-EB83-E895-9F3C-5C27DF2093BD}" dt="2023-12-19T14:31:26.766" v="0" actId="14100"/>
          <ac:picMkLst>
            <pc:docMk/>
            <pc:sldMk cId="2027043592" sldId="285"/>
            <ac:picMk id="4" creationId="{3D647A8B-1548-F3B8-B512-D9111F9DAB65}"/>
          </ac:picMkLst>
        </pc:picChg>
      </pc:sldChg>
      <pc:sldChg chg="addSp delSp modSp add del">
        <pc:chgData name="Anna Gianfranceschi" userId="S::10638248@polimi.it::77a6b253-fd63-46b6-a84f-255a9f1f0379" providerId="AD" clId="Web-{B7D8A3B5-EB83-E895-9F3C-5C27DF2093BD}" dt="2023-12-19T16:47:42.224" v="155" actId="14100"/>
        <pc:sldMkLst>
          <pc:docMk/>
          <pc:sldMk cId="1467262776" sldId="286"/>
        </pc:sldMkLst>
        <pc:spChg chg="mod">
          <ac:chgData name="Anna Gianfranceschi" userId="S::10638248@polimi.it::77a6b253-fd63-46b6-a84f-255a9f1f0379" providerId="AD" clId="Web-{B7D8A3B5-EB83-E895-9F3C-5C27DF2093BD}" dt="2023-12-19T16:43:52.918" v="85" actId="1076"/>
          <ac:spMkLst>
            <pc:docMk/>
            <pc:sldMk cId="1467262776" sldId="286"/>
            <ac:spMk id="12" creationId="{AF39B19A-DA04-75FA-C20E-2AFB6ED379C7}"/>
          </ac:spMkLst>
        </pc:spChg>
        <pc:spChg chg="del">
          <ac:chgData name="Anna Gianfranceschi" userId="S::10638248@polimi.it::77a6b253-fd63-46b6-a84f-255a9f1f0379" providerId="AD" clId="Web-{B7D8A3B5-EB83-E895-9F3C-5C27DF2093BD}" dt="2023-12-19T16:41:04.474" v="19"/>
          <ac:spMkLst>
            <pc:docMk/>
            <pc:sldMk cId="1467262776" sldId="286"/>
            <ac:spMk id="13" creationId="{AB5C50A2-4658-B541-BAC2-D136FEC2EAB6}"/>
          </ac:spMkLst>
        </pc:spChg>
        <pc:spChg chg="mod">
          <ac:chgData name="Anna Gianfranceschi" userId="S::10638248@polimi.it::77a6b253-fd63-46b6-a84f-255a9f1f0379" providerId="AD" clId="Web-{B7D8A3B5-EB83-E895-9F3C-5C27DF2093BD}" dt="2023-12-19T16:42:02.320" v="38" actId="1076"/>
          <ac:spMkLst>
            <pc:docMk/>
            <pc:sldMk cId="1467262776" sldId="286"/>
            <ac:spMk id="14" creationId="{83FE811A-7888-79DB-DE65-302E90D76F2B}"/>
          </ac:spMkLst>
        </pc:spChg>
        <pc:spChg chg="del">
          <ac:chgData name="Anna Gianfranceschi" userId="S::10638248@polimi.it::77a6b253-fd63-46b6-a84f-255a9f1f0379" providerId="AD" clId="Web-{B7D8A3B5-EB83-E895-9F3C-5C27DF2093BD}" dt="2023-12-19T16:41:04.474" v="18"/>
          <ac:spMkLst>
            <pc:docMk/>
            <pc:sldMk cId="1467262776" sldId="286"/>
            <ac:spMk id="15" creationId="{3028A9F9-DD73-B009-B7D0-7388FE9BC5FD}"/>
          </ac:spMkLst>
        </pc:spChg>
        <pc:spChg chg="mod">
          <ac:chgData name="Anna Gianfranceschi" userId="S::10638248@polimi.it::77a6b253-fd63-46b6-a84f-255a9f1f0379" providerId="AD" clId="Web-{B7D8A3B5-EB83-E895-9F3C-5C27DF2093BD}" dt="2023-12-19T16:47:27.130" v="152" actId="20577"/>
          <ac:spMkLst>
            <pc:docMk/>
            <pc:sldMk cId="1467262776" sldId="286"/>
            <ac:spMk id="16" creationId="{84F68630-77CC-84B7-2BF3-F350A27575EF}"/>
          </ac:spMkLst>
        </pc:spChg>
        <pc:spChg chg="mod">
          <ac:chgData name="Anna Gianfranceschi" userId="S::10638248@polimi.it::77a6b253-fd63-46b6-a84f-255a9f1f0379" providerId="AD" clId="Web-{B7D8A3B5-EB83-E895-9F3C-5C27DF2093BD}" dt="2023-12-19T16:47:42.224" v="155" actId="14100"/>
          <ac:spMkLst>
            <pc:docMk/>
            <pc:sldMk cId="1467262776" sldId="286"/>
            <ac:spMk id="17" creationId="{52D3E368-2698-B5DE-9D75-A29EAD9185F9}"/>
          </ac:spMkLst>
        </pc:spChg>
        <pc:spChg chg="add del mod">
          <ac:chgData name="Anna Gianfranceschi" userId="S::10638248@polimi.it::77a6b253-fd63-46b6-a84f-255a9f1f0379" providerId="AD" clId="Web-{B7D8A3B5-EB83-E895-9F3C-5C27DF2093BD}" dt="2023-12-19T16:43:06.244" v="49"/>
          <ac:spMkLst>
            <pc:docMk/>
            <pc:sldMk cId="1467262776" sldId="286"/>
            <ac:spMk id="20" creationId="{E08D0625-DFB1-4FF0-F57D-D58CD59E6638}"/>
          </ac:spMkLst>
        </pc:spChg>
        <pc:spChg chg="add mod">
          <ac:chgData name="Anna Gianfranceschi" userId="S::10638248@polimi.it::77a6b253-fd63-46b6-a84f-255a9f1f0379" providerId="AD" clId="Web-{B7D8A3B5-EB83-E895-9F3C-5C27DF2093BD}" dt="2023-12-19T16:45:16.156" v="105" actId="1076"/>
          <ac:spMkLst>
            <pc:docMk/>
            <pc:sldMk cId="1467262776" sldId="286"/>
            <ac:spMk id="24" creationId="{72304D31-7CC8-47A9-FDFC-884C4CF052E6}"/>
          </ac:spMkLst>
        </pc:spChg>
        <pc:spChg chg="add del">
          <ac:chgData name="Anna Gianfranceschi" userId="S::10638248@polimi.it::77a6b253-fd63-46b6-a84f-255a9f1f0379" providerId="AD" clId="Web-{B7D8A3B5-EB83-E895-9F3C-5C27DF2093BD}" dt="2023-12-19T16:44:10.638" v="87"/>
          <ac:spMkLst>
            <pc:docMk/>
            <pc:sldMk cId="1467262776" sldId="286"/>
            <ac:spMk id="25" creationId="{D566AA30-28A5-EAE4-D45D-F82AB5D16E4B}"/>
          </ac:spMkLst>
        </pc:spChg>
        <pc:spChg chg="add mod">
          <ac:chgData name="Anna Gianfranceschi" userId="S::10638248@polimi.it::77a6b253-fd63-46b6-a84f-255a9f1f0379" providerId="AD" clId="Web-{B7D8A3B5-EB83-E895-9F3C-5C27DF2093BD}" dt="2023-12-19T16:47:33.396" v="154" actId="20577"/>
          <ac:spMkLst>
            <pc:docMk/>
            <pc:sldMk cId="1467262776" sldId="286"/>
            <ac:spMk id="27" creationId="{D711B914-62FC-85F5-9F6F-F39E358D8ED3}"/>
          </ac:spMkLst>
        </pc:spChg>
        <pc:picChg chg="mod">
          <ac:chgData name="Anna Gianfranceschi" userId="S::10638248@polimi.it::77a6b253-fd63-46b6-a84f-255a9f1f0379" providerId="AD" clId="Web-{B7D8A3B5-EB83-E895-9F3C-5C27DF2093BD}" dt="2023-12-19T16:41:55.054" v="30" actId="1076"/>
          <ac:picMkLst>
            <pc:docMk/>
            <pc:sldMk cId="1467262776" sldId="286"/>
            <ac:picMk id="3" creationId="{0B03843C-7E80-9318-4603-96EE52ABE9FD}"/>
          </ac:picMkLst>
        </pc:picChg>
        <pc:picChg chg="mod">
          <ac:chgData name="Anna Gianfranceschi" userId="S::10638248@polimi.it::77a6b253-fd63-46b6-a84f-255a9f1f0379" providerId="AD" clId="Web-{B7D8A3B5-EB83-E895-9F3C-5C27DF2093BD}" dt="2023-12-19T16:42:45.306" v="47" actId="1076"/>
          <ac:picMkLst>
            <pc:docMk/>
            <pc:sldMk cId="1467262776" sldId="286"/>
            <ac:picMk id="4" creationId="{3817A62D-4A1E-E310-EA33-49F1AC76018A}"/>
          </ac:picMkLst>
        </pc:picChg>
        <pc:picChg chg="del mod">
          <ac:chgData name="Anna Gianfranceschi" userId="S::10638248@polimi.it::77a6b253-fd63-46b6-a84f-255a9f1f0379" providerId="AD" clId="Web-{B7D8A3B5-EB83-E895-9F3C-5C27DF2093BD}" dt="2023-12-19T16:44:36.733" v="94"/>
          <ac:picMkLst>
            <pc:docMk/>
            <pc:sldMk cId="1467262776" sldId="286"/>
            <ac:picMk id="5" creationId="{02596724-1637-3FBC-E5FA-F977FE1A6E29}"/>
          </ac:picMkLst>
        </pc:picChg>
        <pc:picChg chg="mod">
          <ac:chgData name="Anna Gianfranceschi" userId="S::10638248@polimi.it::77a6b253-fd63-46b6-a84f-255a9f1f0379" providerId="AD" clId="Web-{B7D8A3B5-EB83-E895-9F3C-5C27DF2093BD}" dt="2023-12-19T16:44:16.450" v="89" actId="1076"/>
          <ac:picMkLst>
            <pc:docMk/>
            <pc:sldMk cId="1467262776" sldId="286"/>
            <ac:picMk id="6" creationId="{D76C5FB9-8332-8950-999D-60721C34F228}"/>
          </ac:picMkLst>
        </pc:picChg>
        <pc:picChg chg="mod">
          <ac:chgData name="Anna Gianfranceschi" userId="S::10638248@polimi.it::77a6b253-fd63-46b6-a84f-255a9f1f0379" providerId="AD" clId="Web-{B7D8A3B5-EB83-E895-9F3C-5C27DF2093BD}" dt="2023-12-19T16:44:58.187" v="101" actId="1076"/>
          <ac:picMkLst>
            <pc:docMk/>
            <pc:sldMk cId="1467262776" sldId="286"/>
            <ac:picMk id="7" creationId="{537E402D-D5C0-5F60-30E8-3339B0CD15CF}"/>
          </ac:picMkLst>
        </pc:picChg>
        <pc:picChg chg="del">
          <ac:chgData name="Anna Gianfranceschi" userId="S::10638248@polimi.it::77a6b253-fd63-46b6-a84f-255a9f1f0379" providerId="AD" clId="Web-{B7D8A3B5-EB83-E895-9F3C-5C27DF2093BD}" dt="2023-12-19T16:41:04.474" v="20"/>
          <ac:picMkLst>
            <pc:docMk/>
            <pc:sldMk cId="1467262776" sldId="286"/>
            <ac:picMk id="8" creationId="{09B26581-100D-2CD0-3DDC-FCA1A1A0BCCA}"/>
          </ac:picMkLst>
        </pc:picChg>
        <pc:picChg chg="del">
          <ac:chgData name="Anna Gianfranceschi" userId="S::10638248@polimi.it::77a6b253-fd63-46b6-a84f-255a9f1f0379" providerId="AD" clId="Web-{B7D8A3B5-EB83-E895-9F3C-5C27DF2093BD}" dt="2023-12-19T16:41:04.802" v="21"/>
          <ac:picMkLst>
            <pc:docMk/>
            <pc:sldMk cId="1467262776" sldId="286"/>
            <ac:picMk id="9" creationId="{C3D43A9F-F09A-4A5E-30A5-096DBA3C7C31}"/>
          </ac:picMkLst>
        </pc:picChg>
        <pc:picChg chg="mod">
          <ac:chgData name="Anna Gianfranceschi" userId="S::10638248@polimi.it::77a6b253-fd63-46b6-a84f-255a9f1f0379" providerId="AD" clId="Web-{B7D8A3B5-EB83-E895-9F3C-5C27DF2093BD}" dt="2023-12-19T16:42:02.304" v="37" actId="1076"/>
          <ac:picMkLst>
            <pc:docMk/>
            <pc:sldMk cId="1467262776" sldId="286"/>
            <ac:picMk id="10" creationId="{1A7D0689-58A2-6299-ED26-4312B3FC628F}"/>
          </ac:picMkLst>
        </pc:picChg>
        <pc:picChg chg="mod">
          <ac:chgData name="Anna Gianfranceschi" userId="S::10638248@polimi.it::77a6b253-fd63-46b6-a84f-255a9f1f0379" providerId="AD" clId="Web-{B7D8A3B5-EB83-E895-9F3C-5C27DF2093BD}" dt="2023-12-19T16:45:01.374" v="102" actId="1076"/>
          <ac:picMkLst>
            <pc:docMk/>
            <pc:sldMk cId="1467262776" sldId="286"/>
            <ac:picMk id="11" creationId="{6058F6A8-7C40-998A-1EFD-EA44890AE719}"/>
          </ac:picMkLst>
        </pc:picChg>
        <pc:picChg chg="add mod">
          <ac:chgData name="Anna Gianfranceschi" userId="S::10638248@polimi.it::77a6b253-fd63-46b6-a84f-255a9f1f0379" providerId="AD" clId="Web-{B7D8A3B5-EB83-E895-9F3C-5C27DF2093BD}" dt="2023-12-19T16:45:09.156" v="104" actId="1076"/>
          <ac:picMkLst>
            <pc:docMk/>
            <pc:sldMk cId="1467262776" sldId="286"/>
            <ac:picMk id="22" creationId="{5A2551AB-8FD9-A294-0C5B-EEA67EF0230C}"/>
          </ac:picMkLst>
        </pc:picChg>
        <pc:picChg chg="add mod">
          <ac:chgData name="Anna Gianfranceschi" userId="S::10638248@polimi.it::77a6b253-fd63-46b6-a84f-255a9f1f0379" providerId="AD" clId="Web-{B7D8A3B5-EB83-E895-9F3C-5C27DF2093BD}" dt="2023-12-19T16:45:20.516" v="106" actId="1076"/>
          <ac:picMkLst>
            <pc:docMk/>
            <pc:sldMk cId="1467262776" sldId="286"/>
            <ac:picMk id="23" creationId="{4800E813-54D6-9641-0DEB-58431C7D6228}"/>
          </ac:picMkLst>
        </pc:picChg>
        <pc:picChg chg="add mod">
          <ac:chgData name="Anna Gianfranceschi" userId="S::10638248@polimi.it::77a6b253-fd63-46b6-a84f-255a9f1f0379" providerId="AD" clId="Web-{B7D8A3B5-EB83-E895-9F3C-5C27DF2093BD}" dt="2023-12-19T16:44:50.702" v="97" actId="1076"/>
          <ac:picMkLst>
            <pc:docMk/>
            <pc:sldMk cId="1467262776" sldId="286"/>
            <ac:picMk id="26" creationId="{FCDF1EBA-F323-8715-D015-C6F602AA781F}"/>
          </ac:picMkLst>
        </pc:picChg>
      </pc:sldChg>
      <pc:sldChg chg="modSp">
        <pc:chgData name="Anna Gianfranceschi" userId="S::10638248@polimi.it::77a6b253-fd63-46b6-a84f-255a9f1f0379" providerId="AD" clId="Web-{B7D8A3B5-EB83-E895-9F3C-5C27DF2093BD}" dt="2023-12-19T16:49:58.199" v="171" actId="20577"/>
        <pc:sldMkLst>
          <pc:docMk/>
          <pc:sldMk cId="978923610" sldId="288"/>
        </pc:sldMkLst>
        <pc:spChg chg="mod">
          <ac:chgData name="Anna Gianfranceschi" userId="S::10638248@polimi.it::77a6b253-fd63-46b6-a84f-255a9f1f0379" providerId="AD" clId="Web-{B7D8A3B5-EB83-E895-9F3C-5C27DF2093BD}" dt="2023-12-19T16:49:58.199" v="171" actId="20577"/>
          <ac:spMkLst>
            <pc:docMk/>
            <pc:sldMk cId="978923610" sldId="288"/>
            <ac:spMk id="2" creationId="{B3334885-9550-0F73-5E96-1611D23377F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6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8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7"/>
            <a:ext cx="7772400" cy="96837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9016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756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051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7"/>
            <a:ext cx="230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900" b="1" baseline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900" b="1" baseline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900" b="1" baseline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900" b="1" baseline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900" b="1" baseline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9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3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641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43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19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19/12/2023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68" r:id="rId13"/>
    <p:sldLayoutId id="2147483669" r:id="rId14"/>
    <p:sldLayoutId id="2147483656" r:id="rId15"/>
    <p:sldLayoutId id="2147483657" r:id="rId16"/>
    <p:sldLayoutId id="2147483658" r:id="rId17"/>
    <p:sldLayoutId id="2147483659" r:id="rId18"/>
    <p:sldLayoutId id="2147483673" r:id="rId19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77440" y="4341222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/>
              <a:t>PERSONAS CREATION AND </a:t>
            </a:r>
            <a:r>
              <a:rPr lang="it-IT" err="1"/>
              <a:t>SpesaAmica</a:t>
            </a:r>
            <a:r>
              <a:rPr lang="it-IT"/>
              <a:t> SERIOUS GAME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1072403" y="5572906"/>
            <a:ext cx="7772400" cy="13335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>
                <a:solidFill>
                  <a:schemeClr val="bg1"/>
                </a:solidFill>
              </a:rPr>
              <a:t>Airaghi Simone, Gianfranceschi Anna, </a:t>
            </a:r>
            <a:r>
              <a:rPr lang="it-IT" sz="1400" err="1">
                <a:solidFill>
                  <a:schemeClr val="bg1"/>
                </a:solidFill>
              </a:rPr>
              <a:t>Girimonte</a:t>
            </a:r>
            <a:r>
              <a:rPr lang="it-IT" sz="1400">
                <a:solidFill>
                  <a:schemeClr val="bg1"/>
                </a:solidFill>
              </a:rPr>
              <a:t> Ilaria, Giuffrida Lucia, Lenoci Alessia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5E3AE-90F0-6D5D-AE36-09E4AE9F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"/>
                <a:cs typeface="Calibri"/>
              </a:rPr>
              <a:t>STATISTICAL ANALYSIS</a:t>
            </a:r>
            <a:endParaRPr lang="it-IT"/>
          </a:p>
        </p:txBody>
      </p:sp>
      <p:pic>
        <p:nvPicPr>
          <p:cNvPr id="4" name="Segnaposto contenuto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B62628D-076A-F802-5AE8-3F7935BC8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218" y="1799708"/>
            <a:ext cx="7543800" cy="3267075"/>
          </a:xfrm>
        </p:spPr>
      </p:pic>
      <p:pic>
        <p:nvPicPr>
          <p:cNvPr id="5" name="Immagine 4" descr="Immagine che contiene blu&#10;&#10;Descrizione generata automaticamente">
            <a:extLst>
              <a:ext uri="{FF2B5EF4-FFF2-40B4-BE49-F238E27FC236}">
                <a16:creationId xmlns:a16="http://schemas.microsoft.com/office/drawing/2014/main" id="{C8E448EE-A54D-0DBD-4567-F4B73FFE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4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C2186-FF8F-3A58-A23F-2508F8308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AC1F4C-50E2-757A-5A48-D9A281B6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"/>
                <a:ea typeface="Calibri"/>
                <a:cs typeface="Calibri"/>
              </a:rPr>
              <a:t>FINAL RESULTS</a:t>
            </a:r>
          </a:p>
        </p:txBody>
      </p:sp>
      <p:pic>
        <p:nvPicPr>
          <p:cNvPr id="5" name="Immagine 4" descr="Immagine che contiene blu&#10;&#10;Descrizione generata automaticamente">
            <a:extLst>
              <a:ext uri="{FF2B5EF4-FFF2-40B4-BE49-F238E27FC236}">
                <a16:creationId xmlns:a16="http://schemas.microsoft.com/office/drawing/2014/main" id="{D5E4B728-45CE-C109-304A-F4A3AD6C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  <p:pic>
        <p:nvPicPr>
          <p:cNvPr id="12" name="Segnaposto contenuto 1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5649065F-8F35-74B8-98BD-FEE649B82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5283" y="1438200"/>
            <a:ext cx="7577559" cy="4525963"/>
          </a:xfrm>
        </p:spPr>
      </p:pic>
    </p:spTree>
    <p:extLst>
      <p:ext uri="{BB962C8B-B14F-4D97-AF65-F5344CB8AC3E}">
        <p14:creationId xmlns:p14="http://schemas.microsoft.com/office/powerpoint/2010/main" val="426671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06A8D-A00C-37CF-48C5-952E0478D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334885-9550-0F73-5E96-1611D23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"/>
                <a:ea typeface="Calibri"/>
                <a:cs typeface="Calibri"/>
              </a:rPr>
              <a:t>FINAL RESULTS</a:t>
            </a:r>
          </a:p>
        </p:txBody>
      </p:sp>
      <p:pic>
        <p:nvPicPr>
          <p:cNvPr id="5" name="Immagine 4" descr="Immagine che contiene blu&#10;&#10;Descrizione generata automaticamente">
            <a:extLst>
              <a:ext uri="{FF2B5EF4-FFF2-40B4-BE49-F238E27FC236}">
                <a16:creationId xmlns:a16="http://schemas.microsoft.com/office/drawing/2014/main" id="{DD670707-9FE8-7AC8-3561-C4DB0372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  <p:pic>
        <p:nvPicPr>
          <p:cNvPr id="10" name="Segnaposto contenuto 9" descr="Immagine che contiene testo, schermata, Viso umano, persona&#10;&#10;Descrizione generata automaticamente">
            <a:extLst>
              <a:ext uri="{FF2B5EF4-FFF2-40B4-BE49-F238E27FC236}">
                <a16:creationId xmlns:a16="http://schemas.microsoft.com/office/drawing/2014/main" id="{7FFED8E7-2C9B-38A5-CF83-79FD52EA6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296" y="1474934"/>
            <a:ext cx="3816991" cy="2120843"/>
          </a:xfrm>
        </p:spPr>
      </p:pic>
      <p:pic>
        <p:nvPicPr>
          <p:cNvPr id="17" name="Immagine 16" descr="Immagine che contiene testo, schermata, Viso umano, Carattere&#10;&#10;Descrizione generata automaticamente">
            <a:extLst>
              <a:ext uri="{FF2B5EF4-FFF2-40B4-BE49-F238E27FC236}">
                <a16:creationId xmlns:a16="http://schemas.microsoft.com/office/drawing/2014/main" id="{3780CA7B-B397-AD2E-3063-B4E69A75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32" y="1474412"/>
            <a:ext cx="3793733" cy="2122722"/>
          </a:xfrm>
          <a:prstGeom prst="rect">
            <a:avLst/>
          </a:prstGeom>
        </p:spPr>
      </p:pic>
      <p:pic>
        <p:nvPicPr>
          <p:cNvPr id="18" name="Immagine 17" descr="Immagine che contiene testo, schermata, Viso umano, vestiti&#10;&#10;Descrizione generata automaticamente">
            <a:extLst>
              <a:ext uri="{FF2B5EF4-FFF2-40B4-BE49-F238E27FC236}">
                <a16:creationId xmlns:a16="http://schemas.microsoft.com/office/drawing/2014/main" id="{D6CE7652-BF9A-DDC8-194F-8D11C0E7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466" y="3800590"/>
            <a:ext cx="3817089" cy="21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2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0FDAEA-CCD3-7800-FC57-6FB282B2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>
                <a:latin typeface="calibri bold "/>
                <a:cs typeface="Calibri"/>
              </a:rPr>
              <a:t>GAME CONCEPT: "SpesaAmica"</a:t>
            </a:r>
            <a:endParaRPr lang="it-IT" sz="3200">
              <a:latin typeface="calibri bold "/>
            </a:endParaRPr>
          </a:p>
        </p:txBody>
      </p:sp>
      <p:pic>
        <p:nvPicPr>
          <p:cNvPr id="7" name="Immagine 6" descr="Immagine che contiene testo, Cartoni animati, clipart, illustrazione&#10;&#10;Descrizione generata automaticamente">
            <a:extLst>
              <a:ext uri="{FF2B5EF4-FFF2-40B4-BE49-F238E27FC236}">
                <a16:creationId xmlns:a16="http://schemas.microsoft.com/office/drawing/2014/main" id="{0FDA7B14-B233-5822-E188-DC29CC73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526" y="1753584"/>
            <a:ext cx="6276474" cy="378196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D43F912-70AA-401E-B70A-2B8F4DF9D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" y="1246772"/>
            <a:ext cx="1026194" cy="92543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8DD317-AEAF-D349-0072-A4333A5B309E}"/>
              </a:ext>
            </a:extLst>
          </p:cNvPr>
          <p:cNvSpPr txBox="1"/>
          <p:nvPr/>
        </p:nvSpPr>
        <p:spPr>
          <a:xfrm>
            <a:off x="40105" y="1849856"/>
            <a:ext cx="2824912" cy="4100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C00000"/>
                </a:solidFill>
                <a:ea typeface="+mn-lt"/>
                <a:cs typeface="+mn-lt"/>
              </a:rPr>
              <a:t>MAIN GOAL</a:t>
            </a:r>
            <a:endParaRPr lang="it-IT">
              <a:cs typeface="Calibri"/>
            </a:endParaRPr>
          </a:p>
          <a:p>
            <a:pPr algn="ctr"/>
            <a:r>
              <a:rPr lang="it-IT">
                <a:latin typeface="Calibri"/>
                <a:cs typeface="Arial"/>
              </a:rPr>
              <a:t>Make people more </a:t>
            </a:r>
            <a:r>
              <a:rPr lang="it-IT" err="1">
                <a:latin typeface="Calibri"/>
                <a:cs typeface="Arial"/>
              </a:rPr>
              <a:t>conscious</a:t>
            </a:r>
            <a:r>
              <a:rPr lang="it-IT">
                <a:latin typeface="Calibri"/>
                <a:cs typeface="Arial"/>
              </a:rPr>
              <a:t> </a:t>
            </a:r>
            <a:r>
              <a:rPr lang="it-IT" err="1">
                <a:latin typeface="Calibri"/>
                <a:cs typeface="Arial"/>
              </a:rPr>
              <a:t>about</a:t>
            </a:r>
            <a:r>
              <a:rPr lang="it-IT">
                <a:latin typeface="Calibri"/>
                <a:cs typeface="Arial"/>
              </a:rPr>
              <a:t> </a:t>
            </a:r>
            <a:r>
              <a:rPr lang="it-IT" err="1">
                <a:latin typeface="Calibri"/>
                <a:cs typeface="Arial"/>
              </a:rPr>
              <a:t>how</a:t>
            </a:r>
            <a:r>
              <a:rPr lang="it-IT">
                <a:latin typeface="Calibri"/>
                <a:cs typeface="Arial"/>
              </a:rPr>
              <a:t> </a:t>
            </a:r>
            <a:r>
              <a:rPr lang="it-IT" err="1">
                <a:latin typeface="Calibri"/>
                <a:cs typeface="Arial"/>
              </a:rPr>
              <a:t>their</a:t>
            </a:r>
            <a:r>
              <a:rPr lang="it-IT">
                <a:latin typeface="Calibri"/>
                <a:cs typeface="Arial"/>
              </a:rPr>
              <a:t> </a:t>
            </a:r>
            <a:r>
              <a:rPr lang="it-IT" err="1">
                <a:latin typeface="Calibri"/>
                <a:cs typeface="Arial"/>
              </a:rPr>
              <a:t>daily</a:t>
            </a:r>
            <a:r>
              <a:rPr lang="it-IT">
                <a:latin typeface="Calibri"/>
                <a:cs typeface="Arial"/>
              </a:rPr>
              <a:t> life </a:t>
            </a:r>
            <a:r>
              <a:rPr lang="it-IT" err="1">
                <a:latin typeface="Calibri"/>
                <a:cs typeface="Arial"/>
              </a:rPr>
              <a:t>choices</a:t>
            </a:r>
            <a:r>
              <a:rPr lang="it-IT">
                <a:latin typeface="Calibri"/>
                <a:cs typeface="Arial"/>
              </a:rPr>
              <a:t> </a:t>
            </a:r>
            <a:r>
              <a:rPr lang="it-IT" err="1">
                <a:latin typeface="Calibri"/>
                <a:cs typeface="Arial"/>
              </a:rPr>
              <a:t>influence</a:t>
            </a:r>
            <a:r>
              <a:rPr lang="it-IT">
                <a:latin typeface="Calibri"/>
                <a:cs typeface="Arial"/>
              </a:rPr>
              <a:t> the </a:t>
            </a:r>
            <a:r>
              <a:rPr lang="it-IT" err="1">
                <a:latin typeface="Calibri"/>
                <a:cs typeface="Arial"/>
              </a:rPr>
              <a:t>environment</a:t>
            </a:r>
            <a:endParaRPr lang="it-IT">
              <a:latin typeface="Calibri"/>
              <a:cs typeface="Calibri"/>
            </a:endParaRPr>
          </a:p>
          <a:p>
            <a:pPr algn="ctr"/>
            <a:r>
              <a:rPr lang="it-IT" b="1" err="1">
                <a:solidFill>
                  <a:srgbClr val="C00000"/>
                </a:solidFill>
                <a:ea typeface="+mn-lt"/>
                <a:cs typeface="+mn-lt"/>
              </a:rPr>
              <a:t>why</a:t>
            </a:r>
            <a:r>
              <a:rPr lang="it-IT" b="1">
                <a:solidFill>
                  <a:srgbClr val="C00000"/>
                </a:solidFill>
                <a:ea typeface="+mn-lt"/>
                <a:cs typeface="+mn-lt"/>
              </a:rPr>
              <a:t>?</a:t>
            </a:r>
            <a:endParaRPr lang="it-IT">
              <a:cs typeface="Calibri"/>
            </a:endParaRPr>
          </a:p>
          <a:p>
            <a:pPr algn="ctr"/>
            <a:r>
              <a:rPr lang="it-IT">
                <a:latin typeface="Calibri"/>
                <a:cs typeface="Arial"/>
              </a:rPr>
              <a:t>to </a:t>
            </a:r>
            <a:r>
              <a:rPr lang="it-IT" err="1">
                <a:latin typeface="Calibri"/>
                <a:cs typeface="Arial"/>
              </a:rPr>
              <a:t>allow</a:t>
            </a:r>
            <a:r>
              <a:rPr lang="it-IT">
                <a:latin typeface="Calibri"/>
                <a:cs typeface="Arial"/>
              </a:rPr>
              <a:t> players to gain a </a:t>
            </a:r>
            <a:r>
              <a:rPr lang="it-IT" err="1">
                <a:latin typeface="Calibri"/>
                <a:cs typeface="Arial"/>
              </a:rPr>
              <a:t>deeper</a:t>
            </a:r>
            <a:r>
              <a:rPr lang="it-IT">
                <a:latin typeface="Calibri"/>
                <a:cs typeface="Arial"/>
              </a:rPr>
              <a:t> </a:t>
            </a:r>
            <a:r>
              <a:rPr lang="it-IT" err="1">
                <a:latin typeface="Calibri"/>
                <a:cs typeface="Arial"/>
              </a:rPr>
              <a:t>understanding</a:t>
            </a:r>
            <a:r>
              <a:rPr lang="it-IT">
                <a:latin typeface="Calibri"/>
                <a:cs typeface="Arial"/>
              </a:rPr>
              <a:t> of </a:t>
            </a:r>
            <a:r>
              <a:rPr lang="it-IT" err="1">
                <a:latin typeface="Calibri"/>
                <a:cs typeface="Arial"/>
              </a:rPr>
              <a:t>climate</a:t>
            </a:r>
            <a:r>
              <a:rPr lang="it-IT">
                <a:latin typeface="Calibri"/>
                <a:cs typeface="Arial"/>
              </a:rPr>
              <a:t> </a:t>
            </a:r>
            <a:r>
              <a:rPr lang="it-IT" err="1">
                <a:latin typeface="Calibri"/>
                <a:cs typeface="Arial"/>
              </a:rPr>
              <a:t>change</a:t>
            </a:r>
            <a:r>
              <a:rPr lang="it-IT">
                <a:latin typeface="Calibri"/>
                <a:cs typeface="Arial"/>
              </a:rPr>
              <a:t>  </a:t>
            </a:r>
            <a:endParaRPr lang="it-IT">
              <a:latin typeface="Calibri"/>
              <a:cs typeface="Calibri"/>
            </a:endParaRPr>
          </a:p>
          <a:p>
            <a:pPr algn="ctr"/>
            <a:r>
              <a:rPr lang="it-IT" b="1" err="1">
                <a:solidFill>
                  <a:srgbClr val="C00000"/>
                </a:solidFill>
                <a:ea typeface="+mn-lt"/>
                <a:cs typeface="+mn-lt"/>
              </a:rPr>
              <a:t>how</a:t>
            </a:r>
            <a:r>
              <a:rPr lang="it-IT" b="1">
                <a:solidFill>
                  <a:srgbClr val="C00000"/>
                </a:solidFill>
                <a:ea typeface="+mn-lt"/>
                <a:cs typeface="+mn-lt"/>
              </a:rPr>
              <a:t>?</a:t>
            </a:r>
            <a:endParaRPr lang="it-IT">
              <a:cs typeface="Calibri"/>
            </a:endParaRPr>
          </a:p>
          <a:p>
            <a:pPr algn="ctr"/>
            <a:r>
              <a:rPr lang="it-IT" err="1">
                <a:latin typeface="Calibri"/>
                <a:cs typeface="Arial"/>
              </a:rPr>
              <a:t>experiencing</a:t>
            </a:r>
            <a:r>
              <a:rPr lang="it-IT">
                <a:latin typeface="Calibri"/>
                <a:cs typeface="Arial"/>
              </a:rPr>
              <a:t> the impacts of </a:t>
            </a:r>
            <a:r>
              <a:rPr lang="it-IT" err="1">
                <a:latin typeface="Calibri"/>
                <a:cs typeface="Arial"/>
              </a:rPr>
              <a:t>their</a:t>
            </a:r>
            <a:r>
              <a:rPr lang="it-IT">
                <a:latin typeface="Calibri"/>
                <a:cs typeface="Arial"/>
              </a:rPr>
              <a:t> </a:t>
            </a:r>
            <a:r>
              <a:rPr lang="it-IT" err="1">
                <a:latin typeface="Calibri"/>
                <a:cs typeface="Arial"/>
              </a:rPr>
              <a:t>decisions</a:t>
            </a:r>
            <a:r>
              <a:rPr lang="it-IT">
                <a:latin typeface="Calibri"/>
                <a:cs typeface="Arial"/>
              </a:rPr>
              <a:t> in a </a:t>
            </a:r>
            <a:r>
              <a:rPr lang="it-IT" err="1">
                <a:latin typeface="Calibri"/>
                <a:cs typeface="Arial"/>
              </a:rPr>
              <a:t>virtual</a:t>
            </a:r>
            <a:r>
              <a:rPr lang="it-IT">
                <a:latin typeface="Calibri"/>
                <a:cs typeface="Arial"/>
              </a:rPr>
              <a:t> setting</a:t>
            </a:r>
            <a:endParaRPr lang="it-IT">
              <a:latin typeface="Calibri"/>
            </a:endParaRPr>
          </a:p>
          <a:p>
            <a:pPr algn="l"/>
            <a:endParaRPr lang="it-IT">
              <a:cs typeface="Calibri"/>
            </a:endParaRPr>
          </a:p>
        </p:txBody>
      </p:sp>
      <p:pic>
        <p:nvPicPr>
          <p:cNvPr id="4" name="Immagine 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BCA40E21-5470-25F0-0D08-200E47A6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925" y="2357969"/>
            <a:ext cx="6728604" cy="2975951"/>
          </a:xfrm>
          <a:prstGeom prst="rect">
            <a:avLst/>
          </a:prstGeom>
        </p:spPr>
      </p:pic>
      <p:pic>
        <p:nvPicPr>
          <p:cNvPr id="5" name="Immagine 4" descr="Immagine che contiene blu&#10;&#10;Descrizione generata automaticamente">
            <a:extLst>
              <a:ext uri="{FF2B5EF4-FFF2-40B4-BE49-F238E27FC236}">
                <a16:creationId xmlns:a16="http://schemas.microsoft.com/office/drawing/2014/main" id="{6A34E4EB-D4AD-172D-1153-7860CE762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76B8B1-66AD-DE52-90D4-D55EE597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"/>
              </a:rPr>
              <a:t>HEART OF THE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E2418D-D7F7-1645-4DEB-5DB94635053E}"/>
              </a:ext>
            </a:extLst>
          </p:cNvPr>
          <p:cNvSpPr txBox="1"/>
          <p:nvPr/>
        </p:nvSpPr>
        <p:spPr>
          <a:xfrm>
            <a:off x="7381873" y="2734994"/>
            <a:ext cx="175961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800" b="1" kern="1200">
                <a:latin typeface="Calibri"/>
                <a:ea typeface="+mn-ea"/>
                <a:cs typeface="+mn-cs"/>
              </a:rPr>
              <a:t>3 </a:t>
            </a:r>
            <a:r>
              <a:rPr lang="it-IT" sz="1800" b="1" kern="1200" err="1">
                <a:latin typeface="Calibri"/>
                <a:ea typeface="+mn-ea"/>
                <a:cs typeface="+mn-cs"/>
              </a:rPr>
              <a:t>shelves</a:t>
            </a:r>
            <a:r>
              <a:rPr lang="it-IT" sz="1800" b="1" kern="1200">
                <a:latin typeface="Calibri"/>
                <a:ea typeface="+mn-ea"/>
                <a:cs typeface="+mn-cs"/>
              </a:rPr>
              <a:t>:</a:t>
            </a:r>
            <a:r>
              <a:rPr lang="it-IT" b="1">
                <a:latin typeface="Calibri"/>
              </a:rPr>
              <a:t> </a:t>
            </a:r>
            <a:endParaRPr lang="it-IT" sz="1800" b="1" kern="1200">
              <a:solidFill>
                <a:schemeClr val="tx1"/>
              </a:solidFill>
              <a:latin typeface="Calibri"/>
              <a:ea typeface="+mn-ea"/>
              <a:cs typeface="+mn-cs"/>
            </a:endParaRPr>
          </a:p>
          <a:p>
            <a:pPr algn="ctr" rtl="0"/>
            <a:r>
              <a:rPr lang="it-IT" sz="1800" b="1" kern="1200" err="1">
                <a:latin typeface="Calibri"/>
                <a:ea typeface="+mn-ea"/>
                <a:cs typeface="+mn-cs"/>
              </a:rPr>
              <a:t>proteins</a:t>
            </a:r>
            <a:endParaRPr lang="it-IT" sz="1800" b="1" kern="1200" err="1">
              <a:latin typeface="Calibri"/>
              <a:ea typeface="Calibri"/>
              <a:cs typeface="Calibri"/>
            </a:endParaRPr>
          </a:p>
          <a:p>
            <a:pPr algn="ctr" rtl="0"/>
            <a:r>
              <a:rPr lang="it-IT" sz="1800" b="1" kern="1200" err="1">
                <a:latin typeface="Calibri"/>
                <a:ea typeface="+mn-ea"/>
                <a:cs typeface="+mn-cs"/>
              </a:rPr>
              <a:t>vegetables</a:t>
            </a:r>
            <a:endParaRPr lang="it-IT" sz="1800" b="1" kern="1200" err="1">
              <a:latin typeface="Calibri"/>
              <a:ea typeface="Calibri"/>
              <a:cs typeface="Calibri"/>
            </a:endParaRPr>
          </a:p>
          <a:p>
            <a:pPr algn="ctr" rtl="0"/>
            <a:r>
              <a:rPr lang="it-IT" sz="1800" b="1" kern="1200" err="1">
                <a:latin typeface="Calibri"/>
                <a:ea typeface="+mn-ea"/>
                <a:cs typeface="+mn-cs"/>
              </a:rPr>
              <a:t>generic</a:t>
            </a:r>
            <a:r>
              <a:rPr lang="it-IT" sz="1800" b="1" kern="1200">
                <a:latin typeface="Calibri"/>
                <a:ea typeface="+mn-ea"/>
                <a:cs typeface="+mn-cs"/>
              </a:rPr>
              <a:t> products</a:t>
            </a:r>
            <a:endParaRPr lang="it-IT" sz="1800" b="1" kern="1200">
              <a:latin typeface="Calibri"/>
              <a:ea typeface="Calibri"/>
              <a:cs typeface="Calibri"/>
            </a:endParaRPr>
          </a:p>
          <a:p>
            <a:pPr algn="ctr" rtl="0"/>
            <a:endParaRPr lang="en-US"/>
          </a:p>
          <a:p>
            <a:pPr algn="ctr"/>
            <a:r>
              <a:rPr lang="it-IT" sz="1800" b="1" kern="1200">
                <a:latin typeface="Calibri"/>
                <a:ea typeface="+mn-ea"/>
                <a:cs typeface="+mn-cs"/>
              </a:rPr>
              <a:t>for a </a:t>
            </a:r>
            <a:r>
              <a:rPr lang="it-IT" sz="1800" b="1" kern="1200" err="1">
                <a:latin typeface="Calibri"/>
                <a:ea typeface="+mn-ea"/>
                <a:cs typeface="+mn-cs"/>
              </a:rPr>
              <a:t>total</a:t>
            </a:r>
            <a:r>
              <a:rPr lang="it-IT" sz="1800" b="1" kern="1200">
                <a:latin typeface="Calibri"/>
                <a:ea typeface="+mn-ea"/>
                <a:cs typeface="+mn-cs"/>
              </a:rPr>
              <a:t> of 39 items</a:t>
            </a:r>
            <a:r>
              <a:rPr lang="it-IT" b="1">
                <a:latin typeface="Calibri"/>
              </a:rPr>
              <a:t> </a:t>
            </a:r>
            <a:endParaRPr lang="it-IT" sz="1800" b="1" kern="1200">
              <a:latin typeface="Calibri"/>
              <a:ea typeface="Calibri"/>
              <a:cs typeface="Calibri"/>
            </a:endParaRPr>
          </a:p>
          <a:p>
            <a:pPr algn="ctr" rtl="0"/>
            <a:endParaRPr lang="en-US"/>
          </a:p>
          <a:p>
            <a:pPr algn="ctr" rtl="0"/>
            <a:endParaRPr lang="it-IT" b="1">
              <a:ea typeface="Calibri"/>
              <a:cs typeface="Calibri"/>
            </a:endParaRPr>
          </a:p>
        </p:txBody>
      </p:sp>
      <p:pic>
        <p:nvPicPr>
          <p:cNvPr id="7" name="Immagine 6" descr="Immagine che contiene testo, schermata, software, frutto&#10;&#10;Descrizione generata automaticamente">
            <a:extLst>
              <a:ext uri="{FF2B5EF4-FFF2-40B4-BE49-F238E27FC236}">
                <a16:creationId xmlns:a16="http://schemas.microsoft.com/office/drawing/2014/main" id="{F6FEAC0D-D7A1-0E0A-F1D6-5B5F03D4B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2" t="14035" r="10422" b="9524"/>
          <a:stretch/>
        </p:blipFill>
        <p:spPr>
          <a:xfrm>
            <a:off x="-10206" y="1623918"/>
            <a:ext cx="7391194" cy="4003720"/>
          </a:xfrm>
          <a:prstGeom prst="rect">
            <a:avLst/>
          </a:prstGeom>
        </p:spPr>
      </p:pic>
      <p:pic>
        <p:nvPicPr>
          <p:cNvPr id="6" name="Immagine 5" descr="Immagine che contiene cerchio, Policromia, oscurità, Elementi grafici&#10;&#10;Descrizione generata automaticamente">
            <a:extLst>
              <a:ext uri="{FF2B5EF4-FFF2-40B4-BE49-F238E27FC236}">
                <a16:creationId xmlns:a16="http://schemas.microsoft.com/office/drawing/2014/main" id="{C6F55582-BB5E-DEB9-48A7-5CC06AC9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90" y="1375362"/>
            <a:ext cx="2219325" cy="1266825"/>
          </a:xfrm>
          <a:prstGeom prst="rect">
            <a:avLst/>
          </a:prstGeom>
        </p:spPr>
      </p:pic>
      <p:pic>
        <p:nvPicPr>
          <p:cNvPr id="4" name="Immagine 3" descr="Immagine che contiene Elementi grafici, nero, simbolo, stella&#10;&#10;Descrizione generata automaticamente">
            <a:extLst>
              <a:ext uri="{FF2B5EF4-FFF2-40B4-BE49-F238E27FC236}">
                <a16:creationId xmlns:a16="http://schemas.microsoft.com/office/drawing/2014/main" id="{06219646-7DC3-921D-781A-ED28AACC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810" y="4780907"/>
            <a:ext cx="609600" cy="590550"/>
          </a:xfrm>
          <a:prstGeom prst="rect">
            <a:avLst/>
          </a:prstGeom>
        </p:spPr>
      </p:pic>
      <p:pic>
        <p:nvPicPr>
          <p:cNvPr id="8" name="Immagine 7" descr="Immagine che contiene blu&#10;&#10;Descrizione generata automaticamente">
            <a:extLst>
              <a:ext uri="{FF2B5EF4-FFF2-40B4-BE49-F238E27FC236}">
                <a16:creationId xmlns:a16="http://schemas.microsoft.com/office/drawing/2014/main" id="{32DF311A-8C7F-761E-05E9-D649A41DF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6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86CD16-8F3A-38CB-18D7-7ECBF334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"/>
              </a:rPr>
              <a:t>OPTIMIZATION GAME</a:t>
            </a:r>
          </a:p>
        </p:txBody>
      </p:sp>
      <p:pic>
        <p:nvPicPr>
          <p:cNvPr id="11" name="Immagine 10" descr="Immagine che contiene bilancia&#10;&#10;Descrizione generata automaticamente">
            <a:extLst>
              <a:ext uri="{FF2B5EF4-FFF2-40B4-BE49-F238E27FC236}">
                <a16:creationId xmlns:a16="http://schemas.microsoft.com/office/drawing/2014/main" id="{E3DA6A0F-C844-365F-44DF-292C648D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43" y="1850899"/>
            <a:ext cx="3175565" cy="1787794"/>
          </a:xfrm>
          <a:prstGeom prst="rect">
            <a:avLst/>
          </a:prstGeom>
        </p:spPr>
      </p:pic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AB06390F-1FD7-602B-37BB-E34F0BE57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" t="11570" r="44476" b="73569"/>
          <a:stretch/>
        </p:blipFill>
        <p:spPr>
          <a:xfrm>
            <a:off x="-3417" y="1170855"/>
            <a:ext cx="3148777" cy="557629"/>
          </a:xfrm>
          <a:prstGeom prst="rect">
            <a:avLst/>
          </a:prstGeom>
        </p:spPr>
      </p:pic>
      <p:pic>
        <p:nvPicPr>
          <p:cNvPr id="5" name="Immagine 4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5F529A8D-6DED-5315-710F-DDEA87BA9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" t="42708" r="50214" b="42431"/>
          <a:stretch/>
        </p:blipFill>
        <p:spPr>
          <a:xfrm>
            <a:off x="3106093" y="1423487"/>
            <a:ext cx="3350464" cy="593346"/>
          </a:xfrm>
          <a:prstGeom prst="rect">
            <a:avLst/>
          </a:prstGeom>
        </p:spPr>
      </p:pic>
      <p:pic>
        <p:nvPicPr>
          <p:cNvPr id="8" name="Immagine 7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4D6D0393-71E5-5A6D-CCD3-D42602BB3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3" t="58293" r="60160" b="7941"/>
          <a:stretch/>
        </p:blipFill>
        <p:spPr>
          <a:xfrm>
            <a:off x="3277438" y="3429000"/>
            <a:ext cx="2947640" cy="1914186"/>
          </a:xfrm>
          <a:prstGeom prst="rect">
            <a:avLst/>
          </a:prstGeom>
        </p:spPr>
      </p:pic>
      <p:pic>
        <p:nvPicPr>
          <p:cNvPr id="14" name="Immagine 1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CD8387BF-0C5A-826B-01F2-555FA9316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69" t="44540" r="9336" b="27355"/>
          <a:stretch/>
        </p:blipFill>
        <p:spPr>
          <a:xfrm>
            <a:off x="5331803" y="3509826"/>
            <a:ext cx="3975483" cy="1923002"/>
          </a:xfrm>
          <a:prstGeom prst="rect">
            <a:avLst/>
          </a:prstGeom>
        </p:spPr>
      </p:pic>
      <p:pic>
        <p:nvPicPr>
          <p:cNvPr id="6" name="Immagine 5" descr="Immagine che contiene testo, schermata, software, Sistema operativo&#10;&#10;Descrizione generata automaticamente">
            <a:extLst>
              <a:ext uri="{FF2B5EF4-FFF2-40B4-BE49-F238E27FC236}">
                <a16:creationId xmlns:a16="http://schemas.microsoft.com/office/drawing/2014/main" id="{1A42ECFB-4EA9-0290-6BF7-24A437FF7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01" t="13471" r="11144" b="8290"/>
          <a:stretch/>
        </p:blipFill>
        <p:spPr>
          <a:xfrm>
            <a:off x="234724" y="1849043"/>
            <a:ext cx="3011667" cy="3084545"/>
          </a:xfrm>
          <a:prstGeom prst="rect">
            <a:avLst/>
          </a:prstGeom>
        </p:spPr>
      </p:pic>
      <p:sp>
        <p:nvSpPr>
          <p:cNvPr id="10" name="Freccia a destra 5">
            <a:extLst>
              <a:ext uri="{FF2B5EF4-FFF2-40B4-BE49-F238E27FC236}">
                <a16:creationId xmlns:a16="http://schemas.microsoft.com/office/drawing/2014/main" id="{C1B2BF13-92CD-D028-780D-48899E71B74D}"/>
              </a:ext>
            </a:extLst>
          </p:cNvPr>
          <p:cNvSpPr/>
          <p:nvPr/>
        </p:nvSpPr>
        <p:spPr>
          <a:xfrm rot="5400000" flipV="1">
            <a:off x="1650154" y="4726095"/>
            <a:ext cx="472138" cy="2744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schermata, software, Sistema operativo&#10;&#10;Descrizione generata automaticamente">
            <a:extLst>
              <a:ext uri="{FF2B5EF4-FFF2-40B4-BE49-F238E27FC236}">
                <a16:creationId xmlns:a16="http://schemas.microsoft.com/office/drawing/2014/main" id="{69D4F1FE-CBBB-CE4A-C330-FA3D1FC13A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01" t="62567" r="53301" b="8798"/>
          <a:stretch/>
        </p:blipFill>
        <p:spPr>
          <a:xfrm>
            <a:off x="6092598" y="2157259"/>
            <a:ext cx="2957265" cy="1448863"/>
          </a:xfrm>
          <a:prstGeom prst="rect">
            <a:avLst/>
          </a:prstGeom>
        </p:spPr>
      </p:pic>
      <p:pic>
        <p:nvPicPr>
          <p:cNvPr id="7" name="Immagine 6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B87CA90D-F7DF-E793-171B-53D6FB466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160" r="24883"/>
          <a:stretch/>
        </p:blipFill>
        <p:spPr>
          <a:xfrm>
            <a:off x="-1415125" y="5100379"/>
            <a:ext cx="4935734" cy="2437923"/>
          </a:xfrm>
          <a:prstGeom prst="rect">
            <a:avLst/>
          </a:prstGeom>
        </p:spPr>
      </p:pic>
      <p:pic>
        <p:nvPicPr>
          <p:cNvPr id="9" name="Immagine 8" descr="Immagine che contiene blu&#10;&#10;Descrizione generata automaticamente">
            <a:extLst>
              <a:ext uri="{FF2B5EF4-FFF2-40B4-BE49-F238E27FC236}">
                <a16:creationId xmlns:a16="http://schemas.microsoft.com/office/drawing/2014/main" id="{C03C779C-1FA4-02D4-DB5C-F90F2AA4B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75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B4E8A-2E2C-60DC-DDFF-B781490E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"/>
              </a:rPr>
              <a:t>TARGET AUDIENCE AND USE CASES</a:t>
            </a:r>
          </a:p>
        </p:txBody>
      </p:sp>
      <p:pic>
        <p:nvPicPr>
          <p:cNvPr id="5" name="Immagine 4" descr="Immagine che contiene testo, schermata, Elementi grafici, grafica&#10;&#10;Descrizione generata automaticamente">
            <a:extLst>
              <a:ext uri="{FF2B5EF4-FFF2-40B4-BE49-F238E27FC236}">
                <a16:creationId xmlns:a16="http://schemas.microsoft.com/office/drawing/2014/main" id="{3155A56A-D5F8-DBD2-080A-46BB908B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2" y="1370206"/>
            <a:ext cx="8581042" cy="4826836"/>
          </a:xfrm>
          <a:prstGeom prst="rect">
            <a:avLst/>
          </a:prstGeom>
        </p:spPr>
      </p:pic>
      <p:pic>
        <p:nvPicPr>
          <p:cNvPr id="4" name="Immagine 3" descr="Immagine che contiene blu&#10;&#10;Descrizione generata automaticamente">
            <a:extLst>
              <a:ext uri="{FF2B5EF4-FFF2-40B4-BE49-F238E27FC236}">
                <a16:creationId xmlns:a16="http://schemas.microsoft.com/office/drawing/2014/main" id="{0F00EB60-13D7-D45B-2882-CF42BE4B9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A15CB8-89E4-D566-1089-B243E4F2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>
                <a:latin typeface="Calibri"/>
                <a:ea typeface="Calibri"/>
              </a:rPr>
              <a:t>PERSONALIZATION TECHNIQUES</a:t>
            </a:r>
            <a:endParaRPr lang="it-IT">
              <a:latin typeface="Calibri"/>
              <a:ea typeface="Calibri"/>
            </a:endParaRPr>
          </a:p>
        </p:txBody>
      </p:sp>
      <p:pic>
        <p:nvPicPr>
          <p:cNvPr id="5" name="Segnaposto contenuto 3" descr="Immagine che contiene cartone animato, giocattolo, illustrazione&#10;&#10;Descrizione generata automaticamente">
            <a:extLst>
              <a:ext uri="{FF2B5EF4-FFF2-40B4-BE49-F238E27FC236}">
                <a16:creationId xmlns:a16="http://schemas.microsoft.com/office/drawing/2014/main" id="{EB1EFF54-EC4B-D3FB-99AE-97AE4854F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600" y="1303935"/>
            <a:ext cx="2857964" cy="2814908"/>
          </a:xfrm>
        </p:spPr>
      </p:pic>
      <p:pic>
        <p:nvPicPr>
          <p:cNvPr id="7" name="Immagine 6" descr="Immagine che contiene disegno, sorridente, clipart, emoticon&#10;&#10;Descrizione generata automaticamente">
            <a:extLst>
              <a:ext uri="{FF2B5EF4-FFF2-40B4-BE49-F238E27FC236}">
                <a16:creationId xmlns:a16="http://schemas.microsoft.com/office/drawing/2014/main" id="{9BAECD97-6431-EFF0-A658-21E8C7E9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9" y="1465600"/>
            <a:ext cx="2711034" cy="2711034"/>
          </a:xfrm>
          <a:prstGeom prst="rect">
            <a:avLst/>
          </a:prstGeom>
        </p:spPr>
      </p:pic>
      <p:pic>
        <p:nvPicPr>
          <p:cNvPr id="9" name="Immagine 8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4C81F467-ED3E-3822-2EED-4DA8F46EB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" r="-245" b="-735"/>
          <a:stretch/>
        </p:blipFill>
        <p:spPr>
          <a:xfrm>
            <a:off x="3153472" y="1407445"/>
            <a:ext cx="2609723" cy="26091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1DF20E-23AB-62E3-4F81-F6DDAD8ED0D8}"/>
              </a:ext>
            </a:extLst>
          </p:cNvPr>
          <p:cNvSpPr txBox="1"/>
          <p:nvPr/>
        </p:nvSpPr>
        <p:spPr>
          <a:xfrm>
            <a:off x="3513591" y="4646990"/>
            <a:ext cx="189736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ea typeface="+mn-lt"/>
                <a:cs typeface="+mn-lt"/>
              </a:rPr>
              <a:t>People </a:t>
            </a:r>
            <a:r>
              <a:rPr lang="it-IT" sz="1600" b="1" err="1">
                <a:ea typeface="+mn-lt"/>
                <a:cs typeface="+mn-lt"/>
              </a:rPr>
              <a:t>skeptical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about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climate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change</a:t>
            </a:r>
            <a:endParaRPr lang="it-IT" sz="1600">
              <a:ea typeface="Calibri"/>
              <a:cs typeface="Calibri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147CB66-8087-8C1D-5CD4-5E775CEF9E59}"/>
              </a:ext>
            </a:extLst>
          </p:cNvPr>
          <p:cNvSpPr txBox="1"/>
          <p:nvPr/>
        </p:nvSpPr>
        <p:spPr>
          <a:xfrm>
            <a:off x="6445846" y="4617912"/>
            <a:ext cx="19894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ea typeface="+mn-lt"/>
                <a:cs typeface="+mn-lt"/>
              </a:rPr>
              <a:t>People </a:t>
            </a:r>
            <a:r>
              <a:rPr lang="it-IT" sz="1600" err="1">
                <a:ea typeface="+mn-lt"/>
                <a:cs typeface="+mn-lt"/>
              </a:rPr>
              <a:t>who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experience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anxiety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about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this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issue</a:t>
            </a:r>
            <a:endParaRPr lang="it-IT" sz="1600">
              <a:ea typeface="Calibri"/>
              <a:cs typeface="Calibri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2F7910-3953-6F04-D87F-7EFFCFE62EBB}"/>
              </a:ext>
            </a:extLst>
          </p:cNvPr>
          <p:cNvSpPr txBox="1"/>
          <p:nvPr/>
        </p:nvSpPr>
        <p:spPr>
          <a:xfrm>
            <a:off x="534810" y="4588835"/>
            <a:ext cx="1985284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>
                <a:ea typeface="+mn-lt"/>
                <a:cs typeface="+mn-lt"/>
              </a:rPr>
              <a:t>People </a:t>
            </a:r>
            <a:r>
              <a:rPr lang="it-IT" sz="1600" b="1" err="1">
                <a:ea typeface="+mn-lt"/>
                <a:cs typeface="+mn-lt"/>
              </a:rPr>
              <a:t>aware</a:t>
            </a:r>
            <a:r>
              <a:rPr lang="it-IT" sz="1600">
                <a:ea typeface="+mn-lt"/>
                <a:cs typeface="+mn-lt"/>
              </a:rPr>
              <a:t> of </a:t>
            </a:r>
            <a:r>
              <a:rPr lang="it-IT" sz="1600" err="1">
                <a:ea typeface="+mn-lt"/>
                <a:cs typeface="+mn-lt"/>
              </a:rPr>
              <a:t>climate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change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but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without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anxiety</a:t>
            </a:r>
            <a:endParaRPr lang="it-IT" sz="1600" b="1">
              <a:ea typeface="Calibri"/>
              <a:cs typeface="Calibri"/>
            </a:endParaRPr>
          </a:p>
        </p:txBody>
      </p:sp>
      <p:pic>
        <p:nvPicPr>
          <p:cNvPr id="4" name="Immagine 3" descr="Immagine che contiene blu&#10;&#10;Descrizione generata automaticamente">
            <a:extLst>
              <a:ext uri="{FF2B5EF4-FFF2-40B4-BE49-F238E27FC236}">
                <a16:creationId xmlns:a16="http://schemas.microsoft.com/office/drawing/2014/main" id="{6CCF2688-F092-CE8E-D231-CD341AAD3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216054-28FF-B04A-C30B-0F4A5419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"/>
                <a:ea typeface="Calibri"/>
              </a:rPr>
              <a:t>DEMO CHARACTERS SELECTION </a:t>
            </a:r>
            <a:endParaRPr lang="it-IT">
              <a:latin typeface="Calibri"/>
              <a:ea typeface="Calibri"/>
            </a:endParaRPr>
          </a:p>
        </p:txBody>
      </p:sp>
      <p:pic>
        <p:nvPicPr>
          <p:cNvPr id="5" name="Senza nome">
            <a:hlinkClick r:id="" action="ppaction://media"/>
            <a:extLst>
              <a:ext uri="{FF2B5EF4-FFF2-40B4-BE49-F238E27FC236}">
                <a16:creationId xmlns:a16="http://schemas.microsoft.com/office/drawing/2014/main" id="{A2F3A6C3-8462-F316-3DB7-1A5EF61EE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50" y="1328593"/>
            <a:ext cx="8394171" cy="4743581"/>
          </a:xfrm>
          <a:prstGeom prst="rect">
            <a:avLst/>
          </a:prstGeom>
        </p:spPr>
      </p:pic>
      <p:pic>
        <p:nvPicPr>
          <p:cNvPr id="4" name="Immagine 3" descr="Immagine che contiene blu&#10;&#10;Descrizione generata automaticamente">
            <a:extLst>
              <a:ext uri="{FF2B5EF4-FFF2-40B4-BE49-F238E27FC236}">
                <a16:creationId xmlns:a16="http://schemas.microsoft.com/office/drawing/2014/main" id="{3C491E10-AB4D-48D0-4AD9-5844862E4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A3CA6B-DAA9-974F-FBE5-5CE25DD6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GAME DIFFERENTIATION </a:t>
            </a:r>
          </a:p>
        </p:txBody>
      </p:sp>
      <p:pic>
        <p:nvPicPr>
          <p:cNvPr id="5" name="Segnaposto contenuto 3" descr="Immagine che contiene cartone animato, giocattolo, illustrazione&#10;&#10;Descrizione generata automaticamente">
            <a:extLst>
              <a:ext uri="{FF2B5EF4-FFF2-40B4-BE49-F238E27FC236}">
                <a16:creationId xmlns:a16="http://schemas.microsoft.com/office/drawing/2014/main" id="{E843F005-F05E-3FA3-7FF7-D38553197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3087" y="1339310"/>
            <a:ext cx="2162660" cy="2090835"/>
          </a:xfrm>
        </p:spPr>
      </p:pic>
      <p:pic>
        <p:nvPicPr>
          <p:cNvPr id="7" name="Immagine 6" descr="Immagine che contiene disegno, sorridente, clipart, emoticon&#10;&#10;Descrizione generata automaticamente">
            <a:extLst>
              <a:ext uri="{FF2B5EF4-FFF2-40B4-BE49-F238E27FC236}">
                <a16:creationId xmlns:a16="http://schemas.microsoft.com/office/drawing/2014/main" id="{BF7C4A66-A062-DE43-8ECD-F0E66B85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15" y="1378316"/>
            <a:ext cx="2079396" cy="2079396"/>
          </a:xfrm>
          <a:prstGeom prst="rect">
            <a:avLst/>
          </a:prstGeom>
        </p:spPr>
      </p:pic>
      <p:pic>
        <p:nvPicPr>
          <p:cNvPr id="9" name="Immagine 8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06EEB9F0-AAAE-0665-7685-279F25893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" r="-245" b="-735"/>
          <a:stretch/>
        </p:blipFill>
        <p:spPr>
          <a:xfrm>
            <a:off x="3421783" y="1339424"/>
            <a:ext cx="1904502" cy="1904128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0B1A939-A1D9-2D94-ED9B-3C54B2A226F5}"/>
              </a:ext>
            </a:extLst>
          </p:cNvPr>
          <p:cNvCxnSpPr>
            <a:cxnSpLocks/>
          </p:cNvCxnSpPr>
          <p:nvPr/>
        </p:nvCxnSpPr>
        <p:spPr>
          <a:xfrm>
            <a:off x="2795429" y="3309303"/>
            <a:ext cx="516383" cy="453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8B2767B-62BC-C813-44F8-FB475A95D40C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72113" y="3243552"/>
            <a:ext cx="1921" cy="4741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7E6E300-842B-E487-D24D-35954AE3AD48}"/>
              </a:ext>
            </a:extLst>
          </p:cNvPr>
          <p:cNvCxnSpPr>
            <a:cxnSpLocks/>
          </p:cNvCxnSpPr>
          <p:nvPr/>
        </p:nvCxnSpPr>
        <p:spPr>
          <a:xfrm flipH="1">
            <a:off x="5624948" y="3285410"/>
            <a:ext cx="400377" cy="5440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2759174-2CAA-3732-1B0F-5DBB6FB4EE79}"/>
              </a:ext>
            </a:extLst>
          </p:cNvPr>
          <p:cNvCxnSpPr>
            <a:cxnSpLocks/>
          </p:cNvCxnSpPr>
          <p:nvPr/>
        </p:nvCxnSpPr>
        <p:spPr>
          <a:xfrm>
            <a:off x="4402629" y="4831205"/>
            <a:ext cx="0" cy="648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A3F5DEE-E081-D081-23C9-D92DCFA4D484}"/>
              </a:ext>
            </a:extLst>
          </p:cNvPr>
          <p:cNvCxnSpPr>
            <a:cxnSpLocks/>
          </p:cNvCxnSpPr>
          <p:nvPr/>
        </p:nvCxnSpPr>
        <p:spPr>
          <a:xfrm flipH="1">
            <a:off x="3162291" y="4777607"/>
            <a:ext cx="483114" cy="52568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F9900EC-D490-CF44-A572-B11B4012ADFB}"/>
              </a:ext>
            </a:extLst>
          </p:cNvPr>
          <p:cNvCxnSpPr>
            <a:cxnSpLocks/>
          </p:cNvCxnSpPr>
          <p:nvPr/>
        </p:nvCxnSpPr>
        <p:spPr>
          <a:xfrm>
            <a:off x="5142109" y="4763725"/>
            <a:ext cx="368351" cy="53957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Immagine 19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867F9105-30CE-EDB5-BB0D-C1AD1AA3C0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28" t="46792" r="27106" b="20501"/>
          <a:stretch/>
        </p:blipFill>
        <p:spPr>
          <a:xfrm>
            <a:off x="3050740" y="3783907"/>
            <a:ext cx="2906051" cy="919192"/>
          </a:xfrm>
          <a:prstGeom prst="rect">
            <a:avLst/>
          </a:prstGeom>
        </p:spPr>
      </p:pic>
      <p:pic>
        <p:nvPicPr>
          <p:cNvPr id="21" name="Immagine 20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0442438-0964-16E2-339D-057DA499D1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65" t="27488" r="24919" b="53494"/>
          <a:stretch/>
        </p:blipFill>
        <p:spPr>
          <a:xfrm>
            <a:off x="1178774" y="5479684"/>
            <a:ext cx="5815504" cy="1128780"/>
          </a:xfrm>
          <a:prstGeom prst="rect">
            <a:avLst/>
          </a:prstGeom>
        </p:spPr>
      </p:pic>
      <p:pic>
        <p:nvPicPr>
          <p:cNvPr id="4" name="Immagine 3" descr="Immagine che contiene blu&#10;&#10;Descrizione generata automaticamente">
            <a:extLst>
              <a:ext uri="{FF2B5EF4-FFF2-40B4-BE49-F238E27FC236}">
                <a16:creationId xmlns:a16="http://schemas.microsoft.com/office/drawing/2014/main" id="{C7B422B3-5946-5298-ED4D-C324126AF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3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0" u="none" strike="noStrike">
                <a:effectLst/>
                <a:latin typeface="+mj-lt"/>
              </a:rPr>
              <a:t>INTRODUCTION: </a:t>
            </a:r>
            <a:r>
              <a:rPr lang="en-US" sz="3200">
                <a:latin typeface="+mj-lt"/>
              </a:rPr>
              <a:t>PYHTON</a:t>
            </a:r>
            <a:r>
              <a:rPr lang="en-US" sz="3200" b="1" i="0" u="none" strike="noStrike">
                <a:effectLst/>
                <a:latin typeface="+mj-lt"/>
              </a:rPr>
              <a:t> PART</a:t>
            </a:r>
            <a:endParaRPr lang="it-IT" sz="3200">
              <a:latin typeface="+mj-lt"/>
            </a:endParaRPr>
          </a:p>
        </p:txBody>
      </p:sp>
      <p:pic>
        <p:nvPicPr>
          <p:cNvPr id="5" name="Immagine 4" descr="Immagine che contiene cerchio, schermata, Policromia, Elementi grafici&#10;&#10;Descrizione generata automaticamente">
            <a:extLst>
              <a:ext uri="{FF2B5EF4-FFF2-40B4-BE49-F238E27FC236}">
                <a16:creationId xmlns:a16="http://schemas.microsoft.com/office/drawing/2014/main" id="{FCDC74B2-FF90-19AA-9290-415AC902B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1" b="13964"/>
          <a:stretch/>
        </p:blipFill>
        <p:spPr>
          <a:xfrm>
            <a:off x="-801737" y="1394779"/>
            <a:ext cx="10747474" cy="44688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F6D208-34E1-0F09-C04D-96CB5F644D48}"/>
              </a:ext>
            </a:extLst>
          </p:cNvPr>
          <p:cNvSpPr txBox="1"/>
          <p:nvPr/>
        </p:nvSpPr>
        <p:spPr>
          <a:xfrm>
            <a:off x="223464" y="3471931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C9203B-9291-DED9-27EA-2F335360E31B}"/>
              </a:ext>
            </a:extLst>
          </p:cNvPr>
          <p:cNvSpPr txBox="1"/>
          <p:nvPr/>
        </p:nvSpPr>
        <p:spPr>
          <a:xfrm>
            <a:off x="86404" y="4548137"/>
            <a:ext cx="254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STANDARDIZATION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989E7A-18EF-E43C-F411-52FF47D3CA2C}"/>
              </a:ext>
            </a:extLst>
          </p:cNvPr>
          <p:cNvSpPr txBox="1"/>
          <p:nvPr/>
        </p:nvSpPr>
        <p:spPr>
          <a:xfrm>
            <a:off x="7141924" y="2413736"/>
            <a:ext cx="207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DATA</a:t>
            </a:r>
            <a:r>
              <a:rPr lang="it-IT"/>
              <a:t> </a:t>
            </a:r>
            <a:r>
              <a:rPr lang="it-IT">
                <a:solidFill>
                  <a:schemeClr val="bg1"/>
                </a:solidFill>
              </a:rPr>
              <a:t>REDUCTION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7646F0-8E57-E52B-3C82-2CCCC79FC7A3}"/>
              </a:ext>
            </a:extLst>
          </p:cNvPr>
          <p:cNvSpPr txBox="1"/>
          <p:nvPr/>
        </p:nvSpPr>
        <p:spPr>
          <a:xfrm>
            <a:off x="7070876" y="3457605"/>
            <a:ext cx="2226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</a:rPr>
              <a:t>STATISTICAL ANALYSIS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4AD05ED-A338-300A-078F-DB7A4E7B914B}"/>
              </a:ext>
            </a:extLst>
          </p:cNvPr>
          <p:cNvSpPr txBox="1"/>
          <p:nvPr/>
        </p:nvSpPr>
        <p:spPr>
          <a:xfrm>
            <a:off x="7178040" y="4560570"/>
            <a:ext cx="169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RESULTS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9BD3449-7B23-2C2F-FAB6-C4A55B6598A2}"/>
              </a:ext>
            </a:extLst>
          </p:cNvPr>
          <p:cNvSpPr txBox="1"/>
          <p:nvPr/>
        </p:nvSpPr>
        <p:spPr>
          <a:xfrm>
            <a:off x="335876" y="2386583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6FF68B-37FC-3489-B1B2-6872C908AB12}"/>
              </a:ext>
            </a:extLst>
          </p:cNvPr>
          <p:cNvSpPr txBox="1"/>
          <p:nvPr/>
        </p:nvSpPr>
        <p:spPr>
          <a:xfrm>
            <a:off x="2164338" y="2413736"/>
            <a:ext cx="24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FE76126-BFB1-1536-1CE8-99B349265531}"/>
              </a:ext>
            </a:extLst>
          </p:cNvPr>
          <p:cNvSpPr txBox="1"/>
          <p:nvPr/>
        </p:nvSpPr>
        <p:spPr>
          <a:xfrm>
            <a:off x="2139613" y="3491453"/>
            <a:ext cx="2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1680600-4EB1-D22A-3C84-F3EBA20A43DF}"/>
              </a:ext>
            </a:extLst>
          </p:cNvPr>
          <p:cNvSpPr txBox="1"/>
          <p:nvPr/>
        </p:nvSpPr>
        <p:spPr>
          <a:xfrm>
            <a:off x="2164338" y="4554767"/>
            <a:ext cx="24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B8AE5F-C151-2E7E-E406-9F8E5C0F0CDD}"/>
              </a:ext>
            </a:extLst>
          </p:cNvPr>
          <p:cNvSpPr txBox="1"/>
          <p:nvPr/>
        </p:nvSpPr>
        <p:spPr>
          <a:xfrm>
            <a:off x="6704759" y="2458478"/>
            <a:ext cx="33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4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49C14C6-CF92-54C6-FBF0-23CE84981CA7}"/>
              </a:ext>
            </a:extLst>
          </p:cNvPr>
          <p:cNvSpPr txBox="1"/>
          <p:nvPr/>
        </p:nvSpPr>
        <p:spPr>
          <a:xfrm>
            <a:off x="6720952" y="3491453"/>
            <a:ext cx="34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5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08E3B5-BB1D-EFB3-805E-DF4AE195F80C}"/>
              </a:ext>
            </a:extLst>
          </p:cNvPr>
          <p:cNvSpPr txBox="1"/>
          <p:nvPr/>
        </p:nvSpPr>
        <p:spPr>
          <a:xfrm>
            <a:off x="6705149" y="4548137"/>
            <a:ext cx="32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6</a:t>
            </a:r>
          </a:p>
        </p:txBody>
      </p:sp>
      <p:pic>
        <p:nvPicPr>
          <p:cNvPr id="22" name="Immagine 21" descr="Immagine che contiene schermata, Carattere, testo, Elementi grafici&#10;&#10;Descrizione generata automaticamente">
            <a:extLst>
              <a:ext uri="{FF2B5EF4-FFF2-40B4-BE49-F238E27FC236}">
                <a16:creationId xmlns:a16="http://schemas.microsoft.com/office/drawing/2014/main" id="{3313DEB3-577B-4434-40D6-C2D2150CB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10" t="14097" r="32978" b="40855"/>
          <a:stretch/>
        </p:blipFill>
        <p:spPr>
          <a:xfrm>
            <a:off x="3486576" y="2599133"/>
            <a:ext cx="2168867" cy="1716787"/>
          </a:xfrm>
          <a:prstGeom prst="rect">
            <a:avLst/>
          </a:prstGeom>
        </p:spPr>
      </p:pic>
      <p:pic>
        <p:nvPicPr>
          <p:cNvPr id="3" name="Immagine 2" descr="Immagine che contiene blu&#10;&#10;Descrizione generata automaticamente">
            <a:extLst>
              <a:ext uri="{FF2B5EF4-FFF2-40B4-BE49-F238E27FC236}">
                <a16:creationId xmlns:a16="http://schemas.microsoft.com/office/drawing/2014/main" id="{AED531A6-4475-4AB6-59DC-6FE9BB6E9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A1F35B-9737-B874-B35E-08E1D37D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 bold "/>
              </a:rPr>
              <a:t>EVENTS DIFFERENTIATION </a:t>
            </a:r>
          </a:p>
        </p:txBody>
      </p:sp>
      <p:pic>
        <p:nvPicPr>
          <p:cNvPr id="7" name="Immagine 6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537E402D-D5C0-5F60-30E8-3339B0CD1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" r="-245" b="-735"/>
          <a:stretch/>
        </p:blipFill>
        <p:spPr>
          <a:xfrm>
            <a:off x="3640123" y="1662575"/>
            <a:ext cx="1624246" cy="1605920"/>
          </a:xfrm>
          <a:prstGeom prst="rect">
            <a:avLst/>
          </a:prstGeom>
        </p:spPr>
      </p:pic>
      <p:pic>
        <p:nvPicPr>
          <p:cNvPr id="11" name="Immagine 10" descr="Immagine che contiene disegno, sorridente, clipart, emoticon&#10;&#10;Descrizione generata automaticamente">
            <a:extLst>
              <a:ext uri="{FF2B5EF4-FFF2-40B4-BE49-F238E27FC236}">
                <a16:creationId xmlns:a16="http://schemas.microsoft.com/office/drawing/2014/main" id="{6058F6A8-7C40-998A-1EFD-EA44890AE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38" y="1573189"/>
            <a:ext cx="1798135" cy="1786168"/>
          </a:xfrm>
          <a:prstGeom prst="rect">
            <a:avLst/>
          </a:prstGeom>
        </p:spPr>
      </p:pic>
      <p:pic>
        <p:nvPicPr>
          <p:cNvPr id="3" name="Immagine 2" descr="Immagine che contiene schermata, testo, Carattere, Elementi grafici&#10;&#10;Descrizione generata automaticamente">
            <a:extLst>
              <a:ext uri="{FF2B5EF4-FFF2-40B4-BE49-F238E27FC236}">
                <a16:creationId xmlns:a16="http://schemas.microsoft.com/office/drawing/2014/main" id="{0B03843C-7E80-9318-4603-96EE52ABE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80" t="34965" r="46335" b="53380"/>
          <a:stretch/>
        </p:blipFill>
        <p:spPr>
          <a:xfrm>
            <a:off x="3006350" y="3344963"/>
            <a:ext cx="2758763" cy="431395"/>
          </a:xfrm>
          <a:prstGeom prst="rect">
            <a:avLst/>
          </a:prstGeom>
        </p:spPr>
      </p:pic>
      <p:pic>
        <p:nvPicPr>
          <p:cNvPr id="4" name="Immagine 3" descr="Immagine che contiene schermata, testo, Carattere, Elementi grafici&#10;&#10;Descrizione generata automaticamente">
            <a:extLst>
              <a:ext uri="{FF2B5EF4-FFF2-40B4-BE49-F238E27FC236}">
                <a16:creationId xmlns:a16="http://schemas.microsoft.com/office/drawing/2014/main" id="{3817A62D-4A1E-E310-EA33-49F1AC760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80" t="34965" r="46335" b="53380"/>
          <a:stretch/>
        </p:blipFill>
        <p:spPr>
          <a:xfrm>
            <a:off x="5811127" y="3358833"/>
            <a:ext cx="2758763" cy="431395"/>
          </a:xfrm>
          <a:prstGeom prst="rect">
            <a:avLst/>
          </a:prstGeom>
        </p:spPr>
      </p:pic>
      <p:pic>
        <p:nvPicPr>
          <p:cNvPr id="6" name="Immagine 5" descr="Immagine che contiene schermata, testo, Carattere, Elementi grafici&#10;&#10;Descrizione generata automaticamente">
            <a:extLst>
              <a:ext uri="{FF2B5EF4-FFF2-40B4-BE49-F238E27FC236}">
                <a16:creationId xmlns:a16="http://schemas.microsoft.com/office/drawing/2014/main" id="{D76C5FB9-8332-8950-999D-60721C34F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5" t="51212" r="47498" b="37157"/>
          <a:stretch/>
        </p:blipFill>
        <p:spPr>
          <a:xfrm>
            <a:off x="3010922" y="4604824"/>
            <a:ext cx="2762866" cy="430532"/>
          </a:xfrm>
          <a:prstGeom prst="rect">
            <a:avLst/>
          </a:prstGeom>
        </p:spPr>
      </p:pic>
      <p:pic>
        <p:nvPicPr>
          <p:cNvPr id="10" name="Immagine 9" descr="Immagine che contiene schermata, testo, Carattere, Elementi grafici&#10;&#10;Descrizione generata automaticamente">
            <a:extLst>
              <a:ext uri="{FF2B5EF4-FFF2-40B4-BE49-F238E27FC236}">
                <a16:creationId xmlns:a16="http://schemas.microsoft.com/office/drawing/2014/main" id="{1A7D0689-58A2-6299-ED26-4312B3FC62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5" t="51212" r="47498" b="37157"/>
          <a:stretch/>
        </p:blipFill>
        <p:spPr>
          <a:xfrm>
            <a:off x="315691" y="4604823"/>
            <a:ext cx="2762866" cy="43053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F39B19A-DA04-75FA-C20E-2AFB6ED379C7}"/>
              </a:ext>
            </a:extLst>
          </p:cNvPr>
          <p:cNvSpPr txBox="1"/>
          <p:nvPr/>
        </p:nvSpPr>
        <p:spPr>
          <a:xfrm>
            <a:off x="3078163" y="3782216"/>
            <a:ext cx="2746789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ea typeface="+mn-lt"/>
                <a:cs typeface="+mn-lt"/>
              </a:rPr>
              <a:t> </a:t>
            </a:r>
            <a:r>
              <a:rPr lang="it-IT" sz="1600">
                <a:ea typeface="+mn-lt"/>
                <a:cs typeface="+mn-lt"/>
              </a:rPr>
              <a:t>Severe and </a:t>
            </a:r>
            <a:r>
              <a:rPr lang="it-IT" sz="1600" err="1">
                <a:ea typeface="+mn-lt"/>
                <a:cs typeface="+mn-lt"/>
              </a:rPr>
              <a:t>catastrophic</a:t>
            </a:r>
            <a:r>
              <a:rPr lang="it-IT" sz="1600">
                <a:ea typeface="+mn-lt"/>
                <a:cs typeface="+mn-lt"/>
              </a:rPr>
              <a:t> events</a:t>
            </a:r>
            <a:endParaRPr lang="it-IT" sz="1600">
              <a:ea typeface="Calibri"/>
              <a:cs typeface="Calibri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FE811A-7888-79DB-DE65-302E90D76F2B}"/>
              </a:ext>
            </a:extLst>
          </p:cNvPr>
          <p:cNvSpPr txBox="1"/>
          <p:nvPr/>
        </p:nvSpPr>
        <p:spPr>
          <a:xfrm>
            <a:off x="423409" y="3891944"/>
            <a:ext cx="25732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ea typeface="Calibri"/>
                <a:cs typeface="Calibri"/>
              </a:rPr>
              <a:t>Message in the middle </a:t>
            </a:r>
            <a:r>
              <a:rPr lang="it-IT" sz="1600" err="1">
                <a:ea typeface="Calibri"/>
                <a:cs typeface="Calibri"/>
              </a:rPr>
              <a:t>between</a:t>
            </a:r>
            <a:r>
              <a:rPr lang="it-IT" sz="1600">
                <a:ea typeface="Calibri"/>
                <a:cs typeface="Calibri"/>
              </a:rPr>
              <a:t> the </a:t>
            </a:r>
            <a:r>
              <a:rPr lang="it-IT" sz="1600" err="1">
                <a:ea typeface="Calibri"/>
                <a:cs typeface="Calibri"/>
              </a:rPr>
              <a:t>two</a:t>
            </a:r>
            <a:endParaRPr lang="it-IT" sz="1600">
              <a:ea typeface="Calibri"/>
              <a:cs typeface="Calibri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4F68630-77CC-84B7-2BF3-F350A27575EF}"/>
              </a:ext>
            </a:extLst>
          </p:cNvPr>
          <p:cNvSpPr txBox="1"/>
          <p:nvPr/>
        </p:nvSpPr>
        <p:spPr>
          <a:xfrm>
            <a:off x="3078162" y="5025801"/>
            <a:ext cx="263308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 err="1">
                <a:ea typeface="Calibri"/>
                <a:cs typeface="Calibri"/>
              </a:rPr>
              <a:t>Also</a:t>
            </a:r>
            <a:r>
              <a:rPr lang="it-IT" sz="1600">
                <a:ea typeface="Calibri"/>
                <a:cs typeface="Calibri"/>
              </a:rPr>
              <a:t> positive </a:t>
            </a:r>
            <a:r>
              <a:rPr lang="it-IT" sz="1600" err="1">
                <a:ea typeface="Calibri"/>
                <a:cs typeface="Calibri"/>
              </a:rPr>
              <a:t>but</a:t>
            </a:r>
            <a:r>
              <a:rPr lang="it-IT" sz="1600">
                <a:ea typeface="Calibri"/>
                <a:cs typeface="Calibri"/>
              </a:rPr>
              <a:t> </a:t>
            </a:r>
            <a:r>
              <a:rPr lang="it-IT" sz="1600" err="1">
                <a:ea typeface="Calibri"/>
                <a:cs typeface="Calibri"/>
              </a:rPr>
              <a:t>less</a:t>
            </a:r>
            <a:r>
              <a:rPr lang="it-IT" sz="1600">
                <a:ea typeface="Calibri"/>
                <a:cs typeface="Calibri"/>
              </a:rPr>
              <a:t> </a:t>
            </a:r>
            <a:r>
              <a:rPr lang="it-IT" sz="1600" err="1">
                <a:ea typeface="Calibri"/>
                <a:cs typeface="Calibri"/>
              </a:rPr>
              <a:t>pronunced</a:t>
            </a:r>
            <a:r>
              <a:rPr lang="it-IT" sz="1600">
                <a:ea typeface="Calibri"/>
                <a:cs typeface="Calibri"/>
              </a:rPr>
              <a:t> with </a:t>
            </a:r>
            <a:r>
              <a:rPr lang="it-IT" sz="1600" err="1">
                <a:ea typeface="Calibri"/>
                <a:cs typeface="Calibri"/>
              </a:rPr>
              <a:t>respect</a:t>
            </a:r>
            <a:r>
              <a:rPr lang="it-IT" sz="1600">
                <a:ea typeface="Calibri"/>
                <a:cs typeface="Calibri"/>
              </a:rPr>
              <a:t> to </a:t>
            </a:r>
            <a:r>
              <a:rPr lang="it-IT" sz="1600" err="1">
                <a:ea typeface="Calibri"/>
                <a:cs typeface="Calibri"/>
              </a:rPr>
              <a:t>other</a:t>
            </a:r>
            <a:r>
              <a:rPr lang="it-IT" sz="1600">
                <a:ea typeface="Calibri"/>
                <a:cs typeface="Calibri"/>
              </a:rPr>
              <a:t> </a:t>
            </a:r>
            <a:r>
              <a:rPr lang="it-IT" sz="1600" err="1">
                <a:ea typeface="Calibri"/>
                <a:cs typeface="Calibri"/>
              </a:rPr>
              <a:t>categories</a:t>
            </a:r>
            <a:r>
              <a:rPr lang="it-IT" sz="1600">
                <a:ea typeface="Calibri"/>
                <a:cs typeface="Calibri"/>
              </a:rPr>
              <a:t> 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D3E368-2698-B5DE-9D75-A29EAD9185F9}"/>
              </a:ext>
            </a:extLst>
          </p:cNvPr>
          <p:cNvSpPr txBox="1"/>
          <p:nvPr/>
        </p:nvSpPr>
        <p:spPr>
          <a:xfrm>
            <a:off x="544986" y="5151470"/>
            <a:ext cx="216995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ea typeface="Calibri"/>
                <a:cs typeface="Calibri"/>
              </a:rPr>
              <a:t>Positive </a:t>
            </a:r>
            <a:r>
              <a:rPr lang="it-IT" sz="1600" err="1">
                <a:ea typeface="Calibri"/>
                <a:cs typeface="Calibri"/>
              </a:rPr>
              <a:t>message</a:t>
            </a:r>
            <a:r>
              <a:rPr lang="it-IT" sz="1600">
                <a:ea typeface="Calibri"/>
                <a:cs typeface="Calibri"/>
              </a:rPr>
              <a:t> in the middle </a:t>
            </a:r>
            <a:r>
              <a:rPr lang="it-IT" sz="1600" err="1">
                <a:ea typeface="Calibri"/>
                <a:cs typeface="Calibri"/>
              </a:rPr>
              <a:t>between</a:t>
            </a:r>
            <a:r>
              <a:rPr lang="it-IT" sz="1600">
                <a:ea typeface="Calibri"/>
                <a:cs typeface="Calibri"/>
              </a:rPr>
              <a:t> the </a:t>
            </a:r>
            <a:r>
              <a:rPr lang="it-IT" sz="1600" err="1">
                <a:ea typeface="Calibri"/>
                <a:cs typeface="Calibri"/>
              </a:rPr>
              <a:t>two</a:t>
            </a:r>
            <a:endParaRPr lang="it-IT" sz="1600">
              <a:ea typeface="Calibri"/>
              <a:cs typeface="Calibri"/>
            </a:endParaRPr>
          </a:p>
        </p:txBody>
      </p:sp>
      <p:pic>
        <p:nvPicPr>
          <p:cNvPr id="19" name="Immagine 18" descr="Immagine che contiene blu&#10;&#10;Descrizione generata automaticamente">
            <a:extLst>
              <a:ext uri="{FF2B5EF4-FFF2-40B4-BE49-F238E27FC236}">
                <a16:creationId xmlns:a16="http://schemas.microsoft.com/office/drawing/2014/main" id="{CF512849-50E6-5AD6-2217-03143AE5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  <p:pic>
        <p:nvPicPr>
          <p:cNvPr id="22" name="Segnaposto contenuto 3" descr="Immagine che contiene cartone animato, giocattolo, illustrazione&#10;&#10;Descrizione generata automaticamente">
            <a:extLst>
              <a:ext uri="{FF2B5EF4-FFF2-40B4-BE49-F238E27FC236}">
                <a16:creationId xmlns:a16="http://schemas.microsoft.com/office/drawing/2014/main" id="{5A2551AB-8FD9-A294-0C5B-EEA67EF02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483" y="1620390"/>
            <a:ext cx="1749888" cy="1697763"/>
          </a:xfrm>
          <a:prstGeom prst="rect">
            <a:avLst/>
          </a:prstGeom>
        </p:spPr>
      </p:pic>
      <p:pic>
        <p:nvPicPr>
          <p:cNvPr id="23" name="Immagine 22" descr="Immagine che contiene schermata, testo, Carattere, Elementi grafici&#10;&#10;Descrizione generata automaticamente">
            <a:extLst>
              <a:ext uri="{FF2B5EF4-FFF2-40B4-BE49-F238E27FC236}">
                <a16:creationId xmlns:a16="http://schemas.microsoft.com/office/drawing/2014/main" id="{4800E813-54D6-9641-0DEB-58431C7D6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5" t="51212" r="47498" b="37157"/>
          <a:stretch/>
        </p:blipFill>
        <p:spPr>
          <a:xfrm>
            <a:off x="5853448" y="4617281"/>
            <a:ext cx="2762866" cy="43053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2304D31-7CC8-47A9-FDFC-884C4CF052E6}"/>
              </a:ext>
            </a:extLst>
          </p:cNvPr>
          <p:cNvSpPr txBox="1"/>
          <p:nvPr/>
        </p:nvSpPr>
        <p:spPr>
          <a:xfrm>
            <a:off x="6199844" y="3798074"/>
            <a:ext cx="1975104" cy="610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ea typeface="+mn-lt"/>
                <a:cs typeface="+mn-lt"/>
              </a:rPr>
              <a:t> </a:t>
            </a:r>
            <a:r>
              <a:rPr lang="it-IT" sz="1600">
                <a:ea typeface="+mn-lt"/>
                <a:cs typeface="+mn-lt"/>
              </a:rPr>
              <a:t>Soft negative </a:t>
            </a:r>
            <a:r>
              <a:rPr lang="it-IT" sz="1600" err="1">
                <a:ea typeface="+mn-lt"/>
                <a:cs typeface="+mn-lt"/>
              </a:rPr>
              <a:t>messages</a:t>
            </a:r>
            <a:r>
              <a:rPr lang="it-IT" sz="1600">
                <a:ea typeface="+mn-lt"/>
                <a:cs typeface="+mn-lt"/>
              </a:rPr>
              <a:t> </a:t>
            </a:r>
            <a:endParaRPr lang="it-IT">
              <a:cs typeface="Calibri"/>
            </a:endParaRPr>
          </a:p>
        </p:txBody>
      </p:sp>
      <p:pic>
        <p:nvPicPr>
          <p:cNvPr id="26" name="Immagine 25" descr="Immagine che contiene schermata, testo, Carattere, Elementi grafici&#10;&#10;Descrizione generata automaticamente">
            <a:extLst>
              <a:ext uri="{FF2B5EF4-FFF2-40B4-BE49-F238E27FC236}">
                <a16:creationId xmlns:a16="http://schemas.microsoft.com/office/drawing/2014/main" id="{FCDF1EBA-F323-8715-D015-C6F602AA7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80" t="34965" r="46335" b="53380"/>
          <a:stretch/>
        </p:blipFill>
        <p:spPr>
          <a:xfrm>
            <a:off x="290246" y="3344962"/>
            <a:ext cx="2758763" cy="431395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711B914-62FC-85F5-9F6F-F39E358D8ED3}"/>
              </a:ext>
            </a:extLst>
          </p:cNvPr>
          <p:cNvSpPr txBox="1"/>
          <p:nvPr/>
        </p:nvSpPr>
        <p:spPr>
          <a:xfrm>
            <a:off x="6048968" y="5160530"/>
            <a:ext cx="23637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 err="1">
                <a:latin typeface="Calibri"/>
                <a:cs typeface="Times New Roman"/>
              </a:rPr>
              <a:t>Particularly</a:t>
            </a:r>
            <a:r>
              <a:rPr lang="it-IT" sz="1600">
                <a:latin typeface="Calibri"/>
                <a:cs typeface="Times New Roman"/>
              </a:rPr>
              <a:t> positive in </a:t>
            </a:r>
            <a:r>
              <a:rPr lang="it-IT" sz="1600" err="1">
                <a:latin typeface="Calibri"/>
                <a:cs typeface="Times New Roman"/>
              </a:rPr>
              <a:t>order</a:t>
            </a:r>
            <a:r>
              <a:rPr lang="it-IT" sz="1600">
                <a:latin typeface="Calibri"/>
                <a:cs typeface="Times New Roman"/>
              </a:rPr>
              <a:t> to alleviate the </a:t>
            </a:r>
            <a:r>
              <a:rPr lang="it-IT" sz="1600" err="1">
                <a:latin typeface="Calibri"/>
                <a:cs typeface="Times New Roman"/>
              </a:rPr>
              <a:t>anxiety</a:t>
            </a:r>
            <a:r>
              <a:rPr lang="it-IT" sz="1600">
                <a:latin typeface="Calibri"/>
                <a:cs typeface="Times New Roman"/>
              </a:rPr>
              <a:t> 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4E08C1-A133-091B-625D-CE397D6DC976}"/>
              </a:ext>
            </a:extLst>
          </p:cNvPr>
          <p:cNvSpPr txBox="1"/>
          <p:nvPr/>
        </p:nvSpPr>
        <p:spPr>
          <a:xfrm>
            <a:off x="4051366" y="1250718"/>
            <a:ext cx="1711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FF0000"/>
                </a:solidFill>
                <a:ea typeface="Calibri"/>
                <a:cs typeface="Calibri"/>
              </a:rPr>
              <a:t>Skeptic</a:t>
            </a:r>
            <a:r>
              <a:rPr lang="it-IT" b="1">
                <a:solidFill>
                  <a:srgbClr val="FF0000"/>
                </a:solidFill>
                <a:ea typeface="Calibri"/>
                <a:cs typeface="Calibri"/>
              </a:rPr>
              <a:t> </a:t>
            </a:r>
            <a:endParaRPr lang="it-IT" b="1">
              <a:solidFill>
                <a:srgbClr val="FF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909C8B-EDD6-8EB2-A4B6-98EA417F9420}"/>
              </a:ext>
            </a:extLst>
          </p:cNvPr>
          <p:cNvSpPr txBox="1"/>
          <p:nvPr/>
        </p:nvSpPr>
        <p:spPr>
          <a:xfrm>
            <a:off x="6498942" y="1250716"/>
            <a:ext cx="2010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rgbClr val="00B050"/>
                </a:solidFill>
                <a:ea typeface="Calibri"/>
                <a:cs typeface="Calibri"/>
              </a:rPr>
              <a:t>Eco-</a:t>
            </a:r>
            <a:r>
              <a:rPr lang="it-IT" b="1" err="1">
                <a:solidFill>
                  <a:srgbClr val="00B050"/>
                </a:solidFill>
                <a:ea typeface="Calibri"/>
                <a:cs typeface="Calibri"/>
              </a:rPr>
              <a:t>Anxious</a:t>
            </a:r>
            <a:endParaRPr lang="it-IT" b="1" err="1">
              <a:solidFill>
                <a:srgbClr val="00B05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B6A2212-A218-B81B-75DE-6BCAE6DF9DA0}"/>
              </a:ext>
            </a:extLst>
          </p:cNvPr>
          <p:cNvSpPr txBox="1"/>
          <p:nvPr/>
        </p:nvSpPr>
        <p:spPr>
          <a:xfrm>
            <a:off x="969455" y="1250717"/>
            <a:ext cx="1711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rgbClr val="FFC000"/>
                </a:solidFill>
                <a:ea typeface="Calibri"/>
                <a:cs typeface="Calibri"/>
              </a:rPr>
              <a:t>Intermediate</a:t>
            </a:r>
            <a:endParaRPr lang="it-IT" b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62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CA49A2-EBB5-544F-6EB4-505F1666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 bold "/>
              </a:rPr>
              <a:t>NEGATIVE AND POSITIVE EVENTS </a:t>
            </a:r>
          </a:p>
        </p:txBody>
      </p:sp>
      <p:pic>
        <p:nvPicPr>
          <p:cNvPr id="5" name="Immagine 4" descr="Immagine che contiene schermata, testo, Carattere, Elementi grafici&#10;&#10;Descrizione generata automaticamente">
            <a:extLst>
              <a:ext uri="{FF2B5EF4-FFF2-40B4-BE49-F238E27FC236}">
                <a16:creationId xmlns:a16="http://schemas.microsoft.com/office/drawing/2014/main" id="{408C08F2-BC6C-E23F-2B5A-E3CB337FC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0" t="34965" r="46335" b="53380"/>
          <a:stretch/>
        </p:blipFill>
        <p:spPr>
          <a:xfrm>
            <a:off x="-627862" y="1186226"/>
            <a:ext cx="5212323" cy="826358"/>
          </a:xfrm>
          <a:prstGeom prst="rect">
            <a:avLst/>
          </a:prstGeom>
        </p:spPr>
      </p:pic>
      <p:pic>
        <p:nvPicPr>
          <p:cNvPr id="7" name="Immagine 6" descr="Immagine che contiene schermata, testo, Carattere, Elementi grafici&#10;&#10;Descrizione generata automaticamente">
            <a:extLst>
              <a:ext uri="{FF2B5EF4-FFF2-40B4-BE49-F238E27FC236}">
                <a16:creationId xmlns:a16="http://schemas.microsoft.com/office/drawing/2014/main" id="{7C82E558-7827-F469-64C6-361914120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t="51212" r="47498" b="37157"/>
          <a:stretch/>
        </p:blipFill>
        <p:spPr>
          <a:xfrm>
            <a:off x="4027428" y="1186226"/>
            <a:ext cx="5689185" cy="8853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FB21B7C-BB37-B762-0021-467259D7F2F7}"/>
              </a:ext>
            </a:extLst>
          </p:cNvPr>
          <p:cNvSpPr txBox="1"/>
          <p:nvPr/>
        </p:nvSpPr>
        <p:spPr>
          <a:xfrm>
            <a:off x="795910" y="2070996"/>
            <a:ext cx="36623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it-IT">
                <a:ea typeface="+mn-lt"/>
                <a:cs typeface="+mn-lt"/>
              </a:rPr>
              <a:t>Price </a:t>
            </a:r>
            <a:r>
              <a:rPr lang="it-IT" err="1">
                <a:ea typeface="+mn-lt"/>
                <a:cs typeface="+mn-lt"/>
              </a:rPr>
              <a:t>increases</a:t>
            </a:r>
            <a:endParaRPr lang="it-IT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it-IT">
                <a:ea typeface="+mn-lt"/>
                <a:cs typeface="+mn-lt"/>
              </a:rPr>
              <a:t>Fines</a:t>
            </a:r>
          </a:p>
          <a:p>
            <a:pPr marL="285750" indent="-285750">
              <a:buFont typeface="Wingdings"/>
              <a:buChar char="Ø"/>
            </a:pPr>
            <a:r>
              <a:rPr lang="it-IT">
                <a:ea typeface="+mn-lt"/>
                <a:cs typeface="+mn-lt"/>
              </a:rPr>
              <a:t>Products no </a:t>
            </a:r>
            <a:r>
              <a:rPr lang="it-IT" err="1">
                <a:ea typeface="+mn-lt"/>
                <a:cs typeface="+mn-lt"/>
              </a:rPr>
              <a:t>longer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available</a:t>
            </a:r>
            <a:r>
              <a:rPr lang="it-IT">
                <a:ea typeface="+mn-lt"/>
                <a:cs typeface="+mn-lt"/>
              </a:rPr>
              <a:t> </a:t>
            </a:r>
            <a:endParaRPr lang="it-IT">
              <a:ea typeface="Calibri"/>
              <a:cs typeface="Calibri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EFE006-DF4F-59B6-50EF-B225CDF61405}"/>
              </a:ext>
            </a:extLst>
          </p:cNvPr>
          <p:cNvSpPr txBox="1"/>
          <p:nvPr/>
        </p:nvSpPr>
        <p:spPr>
          <a:xfrm>
            <a:off x="5611361" y="2074779"/>
            <a:ext cx="31914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it-IT">
                <a:ea typeface="+mn-lt"/>
                <a:cs typeface="+mn-lt"/>
              </a:rPr>
              <a:t>Discounts </a:t>
            </a:r>
            <a:endParaRPr lang="it-IT" err="1">
              <a:ea typeface="+mn-lt"/>
              <a:cs typeface="+mn-lt"/>
            </a:endParaRPr>
          </a:p>
          <a:p>
            <a:pPr marL="342900" indent="-342900">
              <a:buFont typeface="Wingdings"/>
              <a:buChar char="Ø"/>
            </a:pPr>
            <a:r>
              <a:rPr lang="it-IT" err="1">
                <a:ea typeface="+mn-lt"/>
                <a:cs typeface="+mn-lt"/>
              </a:rPr>
              <a:t>Economic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bonuses</a:t>
            </a:r>
            <a:r>
              <a:rPr lang="it-IT">
                <a:ea typeface="+mn-lt"/>
                <a:cs typeface="+mn-lt"/>
              </a:rPr>
              <a:t> </a:t>
            </a:r>
          </a:p>
          <a:p>
            <a:endParaRPr lang="it-IT"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</p:txBody>
      </p:sp>
      <p:pic>
        <p:nvPicPr>
          <p:cNvPr id="10" name="Immagine 9" descr="Immagine che contiene Elementi grafici, logo, grafica, cartone animato&#10;&#10;Descrizione generata automaticamente">
            <a:extLst>
              <a:ext uri="{FF2B5EF4-FFF2-40B4-BE49-F238E27FC236}">
                <a16:creationId xmlns:a16="http://schemas.microsoft.com/office/drawing/2014/main" id="{338A0351-4A24-1834-E649-EFD91F2FA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" r="66067" b="47086"/>
          <a:stretch/>
        </p:blipFill>
        <p:spPr>
          <a:xfrm>
            <a:off x="533171" y="3017020"/>
            <a:ext cx="1563417" cy="1360810"/>
          </a:xfrm>
          <a:prstGeom prst="rect">
            <a:avLst/>
          </a:prstGeom>
        </p:spPr>
      </p:pic>
      <p:pic>
        <p:nvPicPr>
          <p:cNvPr id="11" name="Immagine 10" descr="Immagine che contiene Elementi grafici, logo, grafica, cartone animato&#10;&#10;Descrizione generata automaticamente">
            <a:extLst>
              <a:ext uri="{FF2B5EF4-FFF2-40B4-BE49-F238E27FC236}">
                <a16:creationId xmlns:a16="http://schemas.microsoft.com/office/drawing/2014/main" id="{DFAB8C5B-76AB-9C1F-C407-5D7675AC7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1" t="48019" r="60864" b="-3963"/>
          <a:stretch/>
        </p:blipFill>
        <p:spPr>
          <a:xfrm>
            <a:off x="2090429" y="3129382"/>
            <a:ext cx="1382376" cy="1438742"/>
          </a:xfrm>
          <a:prstGeom prst="rect">
            <a:avLst/>
          </a:prstGeom>
        </p:spPr>
      </p:pic>
      <p:pic>
        <p:nvPicPr>
          <p:cNvPr id="12" name="Immagine 11" descr="Immagine che contiene Elementi grafici, logo, grafica, cartone animato&#10;&#10;Descrizione generata automaticamente">
            <a:extLst>
              <a:ext uri="{FF2B5EF4-FFF2-40B4-BE49-F238E27FC236}">
                <a16:creationId xmlns:a16="http://schemas.microsoft.com/office/drawing/2014/main" id="{4C8B8112-3C70-F957-7809-32BEC9B0F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93" t="8605" r="32810" b="35349"/>
          <a:stretch/>
        </p:blipFill>
        <p:spPr>
          <a:xfrm>
            <a:off x="5008853" y="3354244"/>
            <a:ext cx="1380601" cy="14413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78E2D63-439B-EFBA-D9F6-1BF0C5A24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62" b="-233"/>
          <a:stretch/>
        </p:blipFill>
        <p:spPr>
          <a:xfrm>
            <a:off x="5605301" y="2945311"/>
            <a:ext cx="2274036" cy="2486002"/>
          </a:xfrm>
          <a:prstGeom prst="rect">
            <a:avLst/>
          </a:prstGeom>
        </p:spPr>
      </p:pic>
      <p:pic>
        <p:nvPicPr>
          <p:cNvPr id="14" name="Immagine 13" descr="Immagine che contiene cartone animato, zucca&#10;&#10;Descrizione generata automaticamente">
            <a:extLst>
              <a:ext uri="{FF2B5EF4-FFF2-40B4-BE49-F238E27FC236}">
                <a16:creationId xmlns:a16="http://schemas.microsoft.com/office/drawing/2014/main" id="{14AD51C6-E57E-5BE8-6BE2-9CF444717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29" t="6061" r="1832" b="-6527"/>
          <a:stretch/>
        </p:blipFill>
        <p:spPr>
          <a:xfrm>
            <a:off x="7263611" y="2777110"/>
            <a:ext cx="2274050" cy="2583747"/>
          </a:xfrm>
          <a:prstGeom prst="rect">
            <a:avLst/>
          </a:prstGeom>
        </p:spPr>
      </p:pic>
      <p:pic>
        <p:nvPicPr>
          <p:cNvPr id="16" name="Immagine 15" descr="Immagine che contiene blu&#10;&#10;Descrizione generata automaticamente">
            <a:extLst>
              <a:ext uri="{FF2B5EF4-FFF2-40B4-BE49-F238E27FC236}">
                <a16:creationId xmlns:a16="http://schemas.microsoft.com/office/drawing/2014/main" id="{CA87D17F-FD6B-9823-F2A5-74CAE1E72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F83807-E572-0CD6-AE23-B350D0F031CF}"/>
              </a:ext>
            </a:extLst>
          </p:cNvPr>
          <p:cNvSpPr txBox="1"/>
          <p:nvPr/>
        </p:nvSpPr>
        <p:spPr>
          <a:xfrm>
            <a:off x="398982" y="4702035"/>
            <a:ext cx="35627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latin typeface="Calibri"/>
                <a:cs typeface="Arial"/>
              </a:rPr>
              <a:t>Caused</a:t>
            </a:r>
            <a:r>
              <a:rPr lang="it-IT">
                <a:latin typeface="Calibri"/>
                <a:cs typeface="Arial"/>
              </a:rPr>
              <a:t> by: </a:t>
            </a:r>
          </a:p>
          <a:p>
            <a:pPr marL="285750" indent="-285750" algn="ctr">
              <a:buFont typeface="Wingdings"/>
              <a:buChar char="Ø"/>
            </a:pPr>
            <a:r>
              <a:rPr lang="it-IT" err="1">
                <a:latin typeface="Calibri"/>
                <a:cs typeface="Arial"/>
              </a:rPr>
              <a:t>Climate</a:t>
            </a:r>
            <a:r>
              <a:rPr lang="it-IT">
                <a:latin typeface="Calibri"/>
                <a:cs typeface="Arial"/>
              </a:rPr>
              <a:t> </a:t>
            </a:r>
            <a:r>
              <a:rPr lang="it-IT" err="1">
                <a:latin typeface="Calibri"/>
                <a:cs typeface="Arial"/>
              </a:rPr>
              <a:t>deterioration</a:t>
            </a:r>
            <a:r>
              <a:rPr lang="it-IT">
                <a:latin typeface="Calibri"/>
                <a:cs typeface="Arial"/>
              </a:rPr>
              <a:t> </a:t>
            </a:r>
            <a:endParaRPr lang="en-US">
              <a:latin typeface="Calibri"/>
              <a:cs typeface="Arial"/>
            </a:endParaRPr>
          </a:p>
          <a:p>
            <a:pPr marL="285750" indent="-285750" algn="ctr">
              <a:buFont typeface="Wingdings"/>
              <a:buChar char="Ø"/>
            </a:pPr>
            <a:r>
              <a:rPr lang="it-IT" err="1">
                <a:latin typeface="Calibri"/>
                <a:cs typeface="Arial"/>
              </a:rPr>
              <a:t>Catastrophic</a:t>
            </a:r>
            <a:r>
              <a:rPr lang="it-IT">
                <a:latin typeface="Calibri"/>
                <a:cs typeface="Arial"/>
              </a:rPr>
              <a:t> events</a:t>
            </a:r>
          </a:p>
          <a:p>
            <a:pPr algn="l"/>
            <a:endParaRPr lang="it-IT">
              <a:ea typeface="Calibri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570BDC-ADBD-D87E-3AAF-B2249C0BEF4E}"/>
              </a:ext>
            </a:extLst>
          </p:cNvPr>
          <p:cNvSpPr txBox="1"/>
          <p:nvPr/>
        </p:nvSpPr>
        <p:spPr>
          <a:xfrm>
            <a:off x="5708904" y="4829154"/>
            <a:ext cx="31040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latin typeface="Calibri"/>
                <a:ea typeface="+mn-lt"/>
                <a:cs typeface="Arial"/>
              </a:rPr>
              <a:t>Caused</a:t>
            </a:r>
            <a:r>
              <a:rPr lang="it-IT">
                <a:latin typeface="Calibri"/>
                <a:ea typeface="+mn-lt"/>
                <a:cs typeface="Arial"/>
              </a:rPr>
              <a:t> by: </a:t>
            </a:r>
            <a:endParaRPr lang="it-IT"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it-IT">
                <a:ea typeface="+mn-lt"/>
                <a:cs typeface="+mn-lt"/>
              </a:rPr>
              <a:t>Resource </a:t>
            </a:r>
            <a:r>
              <a:rPr lang="it-IT" err="1">
                <a:ea typeface="+mn-lt"/>
                <a:cs typeface="+mn-lt"/>
              </a:rPr>
              <a:t>abundance</a:t>
            </a:r>
            <a:endParaRPr lang="it-IT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788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C8B1FC-6E78-6DC0-44B1-52F44F96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30" y="139166"/>
            <a:ext cx="8581043" cy="840400"/>
          </a:xfrm>
        </p:spPr>
        <p:txBody>
          <a:bodyPr/>
          <a:lstStyle/>
          <a:p>
            <a:r>
              <a:rPr lang="it-IT" sz="3200">
                <a:latin typeface="Calibri"/>
                <a:ea typeface="Calibri"/>
              </a:rPr>
              <a:t>EXAMPLE OF A NEGATIVE EVENT FOR SKEPTICAL </a:t>
            </a:r>
            <a:r>
              <a:rPr lang="it-IT"/>
              <a:t> </a:t>
            </a:r>
          </a:p>
        </p:txBody>
      </p:sp>
      <p:pic>
        <p:nvPicPr>
          <p:cNvPr id="6" name="Immagine 5" descr="Immagine che contiene clipart, cartone animato&#10;&#10;Descrizione generata automaticamente">
            <a:extLst>
              <a:ext uri="{FF2B5EF4-FFF2-40B4-BE49-F238E27FC236}">
                <a16:creationId xmlns:a16="http://schemas.microsoft.com/office/drawing/2014/main" id="{E6B082D1-558F-4593-932A-3E065B364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" r="-245" b="-735"/>
          <a:stretch/>
        </p:blipFill>
        <p:spPr>
          <a:xfrm>
            <a:off x="7715695" y="1394954"/>
            <a:ext cx="1155617" cy="1155390"/>
          </a:xfrm>
          <a:prstGeom prst="rect">
            <a:avLst/>
          </a:prstGeom>
        </p:spPr>
      </p:pic>
      <p:pic>
        <p:nvPicPr>
          <p:cNvPr id="7" name="Immagine 6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92802EF-8BE6-1046-3691-6E709DB8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1" y="1397037"/>
            <a:ext cx="4887458" cy="272027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02AE105-DFC8-CC53-856B-F070A526CD8B}"/>
              </a:ext>
            </a:extLst>
          </p:cNvPr>
          <p:cNvCxnSpPr/>
          <p:nvPr/>
        </p:nvCxnSpPr>
        <p:spPr>
          <a:xfrm>
            <a:off x="951128" y="2095990"/>
            <a:ext cx="299523" cy="2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0DD10D8-9AF8-51D9-9892-48B22131AD81}"/>
              </a:ext>
            </a:extLst>
          </p:cNvPr>
          <p:cNvCxnSpPr>
            <a:cxnSpLocks/>
          </p:cNvCxnSpPr>
          <p:nvPr/>
        </p:nvCxnSpPr>
        <p:spPr>
          <a:xfrm flipH="1">
            <a:off x="4091884" y="2521091"/>
            <a:ext cx="351141" cy="2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77A06C5-962F-9692-D8C0-03D670B5A0FF}"/>
              </a:ext>
            </a:extLst>
          </p:cNvPr>
          <p:cNvCxnSpPr>
            <a:cxnSpLocks/>
          </p:cNvCxnSpPr>
          <p:nvPr/>
        </p:nvCxnSpPr>
        <p:spPr>
          <a:xfrm>
            <a:off x="951127" y="3267185"/>
            <a:ext cx="299523" cy="2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magine 21" descr="Immagine che contiene testo, schermata, cibo&#10;&#10;Descrizione generata automaticamente">
            <a:extLst>
              <a:ext uri="{FF2B5EF4-FFF2-40B4-BE49-F238E27FC236}">
                <a16:creationId xmlns:a16="http://schemas.microsoft.com/office/drawing/2014/main" id="{C065FB8F-A78E-9C8C-5ECB-53563D303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222" y="3084514"/>
            <a:ext cx="5259869" cy="2943939"/>
          </a:xfrm>
          <a:prstGeom prst="rect">
            <a:avLst/>
          </a:prstGeom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0CB5A3B-815F-3D3A-E0DB-19B80CFA5405}"/>
              </a:ext>
            </a:extLst>
          </p:cNvPr>
          <p:cNvCxnSpPr>
            <a:cxnSpLocks/>
          </p:cNvCxnSpPr>
          <p:nvPr/>
        </p:nvCxnSpPr>
        <p:spPr>
          <a:xfrm flipH="1">
            <a:off x="7942225" y="4783645"/>
            <a:ext cx="351141" cy="2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D477C70F-502A-EBF8-0290-54F4A3478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223" y="3084099"/>
            <a:ext cx="5311587" cy="2949941"/>
          </a:xfrm>
          <a:prstGeom prst="rect">
            <a:avLst/>
          </a:prstGeom>
        </p:spPr>
      </p:pic>
      <p:pic>
        <p:nvPicPr>
          <p:cNvPr id="4" name="Immagine 3" descr="Immagine che contiene blu&#10;&#10;Descrizione generata automaticamente">
            <a:extLst>
              <a:ext uri="{FF2B5EF4-FFF2-40B4-BE49-F238E27FC236}">
                <a16:creationId xmlns:a16="http://schemas.microsoft.com/office/drawing/2014/main" id="{DF749730-5668-18B6-5929-96B2D7862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6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B1D4D-929E-C4F1-8023-93C14E44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54" y="139166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>
                <a:latin typeface="Calibri"/>
                <a:ea typeface="Calibri"/>
              </a:rPr>
              <a:t>EXAMPLE OF A NEGATIVE EVENT FOR ANXIOUS </a:t>
            </a:r>
          </a:p>
        </p:txBody>
      </p:sp>
      <p:pic>
        <p:nvPicPr>
          <p:cNvPr id="4" name="Segnaposto contenuto 3" descr="Immagine che contiene cartone animato, giocattolo, illustrazione&#10;&#10;Descrizione generata automaticamente">
            <a:extLst>
              <a:ext uri="{FF2B5EF4-FFF2-40B4-BE49-F238E27FC236}">
                <a16:creationId xmlns:a16="http://schemas.microsoft.com/office/drawing/2014/main" id="{9FAEAE8F-B696-8905-D7D8-6630C0201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2978" y="1317887"/>
            <a:ext cx="1381077" cy="1381077"/>
          </a:xfrm>
        </p:spPr>
      </p:pic>
      <p:pic>
        <p:nvPicPr>
          <p:cNvPr id="6" name="Immagine 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13A803C-0362-2010-E268-B19A84A6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60" y="1319022"/>
            <a:ext cx="4572000" cy="25545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6DD052D-DC46-FA0D-FDE7-8A14C9D31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055" y="3327597"/>
            <a:ext cx="4903004" cy="2737060"/>
          </a:xfrm>
          <a:prstGeom prst="rect">
            <a:avLst/>
          </a:prstGeom>
        </p:spPr>
      </p:pic>
      <p:pic>
        <p:nvPicPr>
          <p:cNvPr id="5" name="Immagine 4" descr="Immagine che contiene blu&#10;&#10;Descrizione generata automaticamente">
            <a:extLst>
              <a:ext uri="{FF2B5EF4-FFF2-40B4-BE49-F238E27FC236}">
                <a16:creationId xmlns:a16="http://schemas.microsoft.com/office/drawing/2014/main" id="{CA4123F8-EA6B-1C7F-E8C8-DBD6CC9E7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AA33BC-EBA0-7269-BCD0-B0E20FDE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>
                <a:latin typeface="Calibri"/>
                <a:ea typeface="Calibri"/>
              </a:rPr>
              <a:t>CONCLUSIONS AND FUTURE DEVELOPMENTS</a:t>
            </a:r>
            <a:r>
              <a:rPr lang="it-IT"/>
              <a:t> </a:t>
            </a:r>
          </a:p>
        </p:txBody>
      </p:sp>
      <p:pic>
        <p:nvPicPr>
          <p:cNvPr id="3" name="Immagine 2" descr="Immagine che contiene testo, bibita analcolica, schermata, bottiglia&#10;&#10;Descrizione generata automaticamente">
            <a:extLst>
              <a:ext uri="{FF2B5EF4-FFF2-40B4-BE49-F238E27FC236}">
                <a16:creationId xmlns:a16="http://schemas.microsoft.com/office/drawing/2014/main" id="{85EB10D9-4B8D-1F8E-6691-12BB5261B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27" t="466" r="-1307" b="-932"/>
          <a:stretch/>
        </p:blipFill>
        <p:spPr>
          <a:xfrm>
            <a:off x="4853261" y="1257448"/>
            <a:ext cx="4413381" cy="4899668"/>
          </a:xfrm>
          <a:prstGeom prst="rect">
            <a:avLst/>
          </a:prstGeom>
        </p:spPr>
      </p:pic>
      <p:pic>
        <p:nvPicPr>
          <p:cNvPr id="5" name="Immagine 4" descr="Immagine che contiene testo, bibita analcolica, schermata, bottiglia&#10;&#10;Descrizione generata automaticamente">
            <a:extLst>
              <a:ext uri="{FF2B5EF4-FFF2-40B4-BE49-F238E27FC236}">
                <a16:creationId xmlns:a16="http://schemas.microsoft.com/office/drawing/2014/main" id="{018CFE6B-974B-0A32-8D28-1347F3AF1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" r="49931" b="77791"/>
          <a:stretch/>
        </p:blipFill>
        <p:spPr>
          <a:xfrm>
            <a:off x="-203467" y="1179652"/>
            <a:ext cx="4962848" cy="1268613"/>
          </a:xfrm>
          <a:prstGeom prst="rect">
            <a:avLst/>
          </a:prstGeom>
        </p:spPr>
      </p:pic>
      <p:pic>
        <p:nvPicPr>
          <p:cNvPr id="6" name="Immagine 5" descr="Immagine che contiene testo, bibita analcolica, schermata, bottiglia&#10;&#10;Descrizione generata automaticamente">
            <a:extLst>
              <a:ext uri="{FF2B5EF4-FFF2-40B4-BE49-F238E27FC236}">
                <a16:creationId xmlns:a16="http://schemas.microsoft.com/office/drawing/2014/main" id="{0F2CFF8D-50D8-CED4-77CD-266386E32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" t="22111" r="48583" b="59296"/>
          <a:stretch/>
        </p:blipFill>
        <p:spPr>
          <a:xfrm>
            <a:off x="221419" y="2304699"/>
            <a:ext cx="4400831" cy="951521"/>
          </a:xfrm>
          <a:prstGeom prst="rect">
            <a:avLst/>
          </a:prstGeom>
        </p:spPr>
      </p:pic>
      <p:pic>
        <p:nvPicPr>
          <p:cNvPr id="7" name="Immagine 6" descr="Immagine che contiene testo, bibita analcolica, schermata, bottiglia&#10;&#10;Descrizione generata automaticamente">
            <a:extLst>
              <a:ext uri="{FF2B5EF4-FFF2-40B4-BE49-F238E27FC236}">
                <a16:creationId xmlns:a16="http://schemas.microsoft.com/office/drawing/2014/main" id="{5A717B04-8AEF-797A-387A-A15E9B7C2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" t="39894" r="49717" b="43430"/>
          <a:stretch/>
        </p:blipFill>
        <p:spPr>
          <a:xfrm>
            <a:off x="149607" y="3102106"/>
            <a:ext cx="4405713" cy="848480"/>
          </a:xfrm>
          <a:prstGeom prst="rect">
            <a:avLst/>
          </a:prstGeom>
        </p:spPr>
      </p:pic>
      <p:pic>
        <p:nvPicPr>
          <p:cNvPr id="8" name="Immagine 7" descr="Immagine che contiene testo, bibita analcolica, schermata, bottiglia&#10;&#10;Descrizione generata automaticamente">
            <a:extLst>
              <a:ext uri="{FF2B5EF4-FFF2-40B4-BE49-F238E27FC236}">
                <a16:creationId xmlns:a16="http://schemas.microsoft.com/office/drawing/2014/main" id="{74CA9A86-6B40-12AB-EADF-8D02442B7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9" t="58129" r="48141" b="23107"/>
          <a:stretch/>
        </p:blipFill>
        <p:spPr>
          <a:xfrm>
            <a:off x="89764" y="4089515"/>
            <a:ext cx="4669052" cy="960713"/>
          </a:xfrm>
          <a:prstGeom prst="rect">
            <a:avLst/>
          </a:prstGeom>
        </p:spPr>
      </p:pic>
      <p:pic>
        <p:nvPicPr>
          <p:cNvPr id="9" name="Immagine 8" descr="Immagine che contiene testo, bibita analcolica, schermata, bottiglia&#10;&#10;Descrizione generata automaticamente">
            <a:extLst>
              <a:ext uri="{FF2B5EF4-FFF2-40B4-BE49-F238E27FC236}">
                <a16:creationId xmlns:a16="http://schemas.microsoft.com/office/drawing/2014/main" id="{C7AF823B-EA77-295F-F7F6-7AAA53E79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0" t="77060" r="47068" b="1448"/>
          <a:stretch/>
        </p:blipFill>
        <p:spPr>
          <a:xfrm>
            <a:off x="236381" y="5052985"/>
            <a:ext cx="4516500" cy="1089411"/>
          </a:xfrm>
          <a:prstGeom prst="rect">
            <a:avLst/>
          </a:prstGeom>
        </p:spPr>
      </p:pic>
      <p:pic>
        <p:nvPicPr>
          <p:cNvPr id="10" name="Immagine 9" descr="Immagine che contiene blu&#10;&#10;Descrizione generata automaticamente">
            <a:extLst>
              <a:ext uri="{FF2B5EF4-FFF2-40B4-BE49-F238E27FC236}">
                <a16:creationId xmlns:a16="http://schemas.microsoft.com/office/drawing/2014/main" id="{7219C195-F230-92D0-A9E3-2EE6B6CB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4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Carattere, Elementi grafici, schermata, design&#10;&#10;Descrizione generata automaticamente">
            <a:extLst>
              <a:ext uri="{FF2B5EF4-FFF2-40B4-BE49-F238E27FC236}">
                <a16:creationId xmlns:a16="http://schemas.microsoft.com/office/drawing/2014/main" id="{0E07A66E-13C8-9D73-64FE-6CC55EC47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901" y="1165014"/>
            <a:ext cx="8569507" cy="4809874"/>
          </a:xfrm>
        </p:spPr>
      </p:pic>
      <p:pic>
        <p:nvPicPr>
          <p:cNvPr id="5" name="Immagine 4" descr="Immagine che contiene blu&#10;&#10;Descrizione generata automaticamente">
            <a:extLst>
              <a:ext uri="{FF2B5EF4-FFF2-40B4-BE49-F238E27FC236}">
                <a16:creationId xmlns:a16="http://schemas.microsoft.com/office/drawing/2014/main" id="{3649FFF7-5CD3-3E09-2BC3-2FC4BF5E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3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6B3F97-E653-67C8-0D65-80BE5D08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"/>
                <a:ea typeface="Calibri"/>
              </a:rPr>
              <a:t>INTRODUCTION: SERIOUS GAME</a:t>
            </a:r>
          </a:p>
        </p:txBody>
      </p:sp>
      <p:pic>
        <p:nvPicPr>
          <p:cNvPr id="5" name="Immagine 4" descr="Immagine che contiene Policromia, Elementi grafici, pixel&#10;&#10;Descrizione generata automaticamente">
            <a:extLst>
              <a:ext uri="{FF2B5EF4-FFF2-40B4-BE49-F238E27FC236}">
                <a16:creationId xmlns:a16="http://schemas.microsoft.com/office/drawing/2014/main" id="{77391924-65EA-621E-7359-3F84EDB45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56" t="4520" r="20990" b="13884"/>
          <a:stretch/>
        </p:blipFill>
        <p:spPr>
          <a:xfrm>
            <a:off x="1216887" y="1242057"/>
            <a:ext cx="6673087" cy="4737223"/>
          </a:xfrm>
          <a:prstGeom prst="rect">
            <a:avLst/>
          </a:prstGeom>
        </p:spPr>
      </p:pic>
      <p:pic>
        <p:nvPicPr>
          <p:cNvPr id="11" name="Immagine 10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55A4D217-7B6F-7BD8-CBF2-BA1B180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94" t="27712" r="36761" b="49702"/>
          <a:stretch/>
        </p:blipFill>
        <p:spPr>
          <a:xfrm>
            <a:off x="2560320" y="2023109"/>
            <a:ext cx="1783080" cy="987267"/>
          </a:xfrm>
          <a:prstGeom prst="rect">
            <a:avLst/>
          </a:prstGeom>
        </p:spPr>
      </p:pic>
      <p:pic>
        <p:nvPicPr>
          <p:cNvPr id="13" name="Immagine 12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186E0645-7D56-FED2-694E-0C31096439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08" t="15067" r="34517" b="27381"/>
          <a:stretch/>
        </p:blipFill>
        <p:spPr>
          <a:xfrm>
            <a:off x="4709159" y="1474470"/>
            <a:ext cx="1863091" cy="1840230"/>
          </a:xfrm>
          <a:prstGeom prst="rect">
            <a:avLst/>
          </a:prstGeom>
        </p:spPr>
      </p:pic>
      <p:pic>
        <p:nvPicPr>
          <p:cNvPr id="15" name="Immagine 14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296EA520-282F-FB1F-914A-3A0C170AC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22" y="4193677"/>
            <a:ext cx="3168651" cy="1782366"/>
          </a:xfrm>
          <a:prstGeom prst="rect">
            <a:avLst/>
          </a:prstGeom>
        </p:spPr>
      </p:pic>
      <p:pic>
        <p:nvPicPr>
          <p:cNvPr id="17" name="Immagine 1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F365AC3-00C3-1DA4-9734-B179F70DB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080" y="3904773"/>
            <a:ext cx="5257800" cy="2957513"/>
          </a:xfrm>
          <a:prstGeom prst="rect">
            <a:avLst/>
          </a:prstGeom>
        </p:spPr>
      </p:pic>
      <p:pic>
        <p:nvPicPr>
          <p:cNvPr id="4" name="Immagine 3" descr="Immagine che contiene blu&#10;&#10;Descrizione generata automaticamente">
            <a:extLst>
              <a:ext uri="{FF2B5EF4-FFF2-40B4-BE49-F238E27FC236}">
                <a16:creationId xmlns:a16="http://schemas.microsoft.com/office/drawing/2014/main" id="{1EA5FE2A-BC93-E596-C64F-C686B3CCA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8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66EB81-330F-66AA-F71E-359F733D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"/>
                <a:ea typeface="Calibri"/>
              </a:rPr>
              <a:t>PREPROCESSING </a:t>
            </a:r>
            <a:endParaRPr lang="it-IT" sz="3200"/>
          </a:p>
        </p:txBody>
      </p:sp>
      <p:pic>
        <p:nvPicPr>
          <p:cNvPr id="5" name="Immagine 4" descr="Immagine che contiene schermata, Carattere, logo, testo&#10;&#10;Descrizione generata automaticamente">
            <a:extLst>
              <a:ext uri="{FF2B5EF4-FFF2-40B4-BE49-F238E27FC236}">
                <a16:creationId xmlns:a16="http://schemas.microsoft.com/office/drawing/2014/main" id="{A13B207C-D2B6-4827-3EBD-93CDF9382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65" r="40278"/>
          <a:stretch/>
        </p:blipFill>
        <p:spPr>
          <a:xfrm>
            <a:off x="-3078711" y="1748790"/>
            <a:ext cx="7147791" cy="4916906"/>
          </a:xfrm>
          <a:prstGeom prst="rect">
            <a:avLst/>
          </a:prstGeom>
        </p:spPr>
      </p:pic>
      <p:pic>
        <p:nvPicPr>
          <p:cNvPr id="7" name="Immagine 6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96C2EA9F-DFFB-2808-27D8-B9BC1FFD3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81" t="26563" r="-52" b="44945"/>
          <a:stretch/>
        </p:blipFill>
        <p:spPr>
          <a:xfrm>
            <a:off x="4297680" y="1748790"/>
            <a:ext cx="8837751" cy="1854713"/>
          </a:xfrm>
          <a:prstGeom prst="rect">
            <a:avLst/>
          </a:prstGeom>
        </p:spPr>
      </p:pic>
      <p:pic>
        <p:nvPicPr>
          <p:cNvPr id="4" name="Immagine 3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C1D18D7B-EB15-FC3C-9B27-0310B7EDD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57" t="51541" r="-402" b="37776"/>
          <a:stretch/>
        </p:blipFill>
        <p:spPr>
          <a:xfrm>
            <a:off x="4361911" y="3389882"/>
            <a:ext cx="8834672" cy="695440"/>
          </a:xfrm>
          <a:prstGeom prst="rect">
            <a:avLst/>
          </a:prstGeom>
        </p:spPr>
      </p:pic>
      <p:pic>
        <p:nvPicPr>
          <p:cNvPr id="10" name="Immagine 9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45BF5DA5-E6DC-D8E5-71E3-F853D1DBB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40" t="69853" r="-310" b="19485"/>
          <a:stretch/>
        </p:blipFill>
        <p:spPr>
          <a:xfrm>
            <a:off x="4355528" y="4484609"/>
            <a:ext cx="8837576" cy="694060"/>
          </a:xfrm>
          <a:prstGeom prst="rect">
            <a:avLst/>
          </a:prstGeom>
        </p:spPr>
      </p:pic>
      <p:pic>
        <p:nvPicPr>
          <p:cNvPr id="12" name="Immagine 11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82D3177E-49B4-E78E-1B3B-476A9071B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6" t="79945" r="103" b="9384"/>
          <a:stretch/>
        </p:blipFill>
        <p:spPr>
          <a:xfrm>
            <a:off x="3813750" y="5265359"/>
            <a:ext cx="10812428" cy="844292"/>
          </a:xfrm>
          <a:prstGeom prst="rect">
            <a:avLst/>
          </a:prstGeom>
        </p:spPr>
      </p:pic>
      <p:pic>
        <p:nvPicPr>
          <p:cNvPr id="14" name="Immagine 13" descr="Immagine che contiene testo, schermata, Elementi grafici, grafica&#10;&#10;Descrizione generata automaticamente">
            <a:extLst>
              <a:ext uri="{FF2B5EF4-FFF2-40B4-BE49-F238E27FC236}">
                <a16:creationId xmlns:a16="http://schemas.microsoft.com/office/drawing/2014/main" id="{E8419AD2-916B-96B3-332B-EB265B0F3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9" t="36418" r="840" b="53134"/>
          <a:stretch/>
        </p:blipFill>
        <p:spPr>
          <a:xfrm>
            <a:off x="3949634" y="4034162"/>
            <a:ext cx="7480402" cy="632579"/>
          </a:xfrm>
          <a:prstGeom prst="rect">
            <a:avLst/>
          </a:prstGeom>
        </p:spPr>
      </p:pic>
      <p:pic>
        <p:nvPicPr>
          <p:cNvPr id="6" name="Immagine 5" descr="Immagine che contiene blu&#10;&#10;Descrizione generata automaticamente">
            <a:extLst>
              <a:ext uri="{FF2B5EF4-FFF2-40B4-BE49-F238E27FC236}">
                <a16:creationId xmlns:a16="http://schemas.microsoft.com/office/drawing/2014/main" id="{DB52DD46-3A02-8BBF-328E-4C2F3C0CB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0FB72-BB1E-C430-0F22-9D1D0C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"/>
                <a:ea typeface="Calibri"/>
              </a:rPr>
              <a:t>STANDARDIZATION</a:t>
            </a:r>
          </a:p>
        </p:txBody>
      </p:sp>
      <p:pic>
        <p:nvPicPr>
          <p:cNvPr id="5" name="Immagine 4" descr="Immagine che contiene Elementi grafici, Carattere, grafica, design&#10;&#10;Descrizione generata automaticamente">
            <a:extLst>
              <a:ext uri="{FF2B5EF4-FFF2-40B4-BE49-F238E27FC236}">
                <a16:creationId xmlns:a16="http://schemas.microsoft.com/office/drawing/2014/main" id="{A68CD2B8-5041-AF7B-F5B7-DA63B2BAE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00" b="57909"/>
          <a:stretch/>
        </p:blipFill>
        <p:spPr>
          <a:xfrm>
            <a:off x="-102870" y="1280161"/>
            <a:ext cx="3108960" cy="184023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658FA5-B07B-6BB0-3588-FA5B73B23889}"/>
              </a:ext>
            </a:extLst>
          </p:cNvPr>
          <p:cNvSpPr txBox="1"/>
          <p:nvPr/>
        </p:nvSpPr>
        <p:spPr>
          <a:xfrm>
            <a:off x="3161843" y="1691095"/>
            <a:ext cx="5760664" cy="8803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tx2">
                    <a:lumMod val="60000"/>
                    <a:lumOff val="40000"/>
                  </a:schemeClr>
                </a:solidFill>
              </a:rPr>
              <a:t>For K-</a:t>
            </a:r>
            <a:r>
              <a:rPr lang="it-IT" b="1" err="1">
                <a:solidFill>
                  <a:schemeClr val="tx2">
                    <a:lumMod val="60000"/>
                    <a:lumOff val="40000"/>
                  </a:schemeClr>
                </a:solidFill>
              </a:rPr>
              <a:t>Nearest</a:t>
            </a:r>
            <a:r>
              <a:rPr lang="it-IT" b="1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b="1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imputer</a:t>
            </a:r>
            <a:endParaRPr lang="it-IT" b="1">
              <a:solidFill>
                <a:schemeClr val="tx2">
                  <a:lumMod val="60000"/>
                  <a:lumOff val="40000"/>
                </a:schemeClr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tx2">
                    <a:lumMod val="60000"/>
                    <a:lumOff val="40000"/>
                  </a:schemeClr>
                </a:solidFill>
              </a:rPr>
              <a:t>For </a:t>
            </a:r>
            <a:r>
              <a:rPr lang="it-IT" b="1" err="1">
                <a:solidFill>
                  <a:schemeClr val="tx2">
                    <a:lumMod val="60000"/>
                    <a:lumOff val="40000"/>
                  </a:schemeClr>
                </a:solidFill>
              </a:rPr>
              <a:t>avoiding</a:t>
            </a:r>
            <a:r>
              <a:rPr lang="it-IT" b="1">
                <a:solidFill>
                  <a:schemeClr val="tx2">
                    <a:lumMod val="60000"/>
                    <a:lumOff val="40000"/>
                  </a:schemeClr>
                </a:solidFill>
              </a:rPr>
              <a:t> cluster's bias due to ‘</a:t>
            </a:r>
            <a:r>
              <a:rPr lang="it-IT" b="1" err="1">
                <a:solidFill>
                  <a:schemeClr val="tx2">
                    <a:lumMod val="60000"/>
                    <a:lumOff val="40000"/>
                  </a:schemeClr>
                </a:solidFill>
              </a:rPr>
              <a:t>income</a:t>
            </a:r>
            <a:r>
              <a:rPr lang="it-IT" b="1">
                <a:solidFill>
                  <a:schemeClr val="tx2">
                    <a:lumMod val="60000"/>
                    <a:lumOff val="40000"/>
                  </a:schemeClr>
                </a:solidFill>
              </a:rPr>
              <a:t>’ </a:t>
            </a:r>
            <a:r>
              <a:rPr lang="it-IT" b="1" err="1">
                <a:solidFill>
                  <a:schemeClr val="tx2">
                    <a:lumMod val="60000"/>
                    <a:lumOff val="40000"/>
                  </a:schemeClr>
                </a:solidFill>
              </a:rPr>
              <a:t>variable</a:t>
            </a:r>
            <a:endParaRPr lang="it-IT" b="1">
              <a:solidFill>
                <a:schemeClr val="tx2">
                  <a:lumMod val="60000"/>
                  <a:lumOff val="4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8" name="Immagine 7" descr="Immagine che contiene Elementi grafici, design, arte&#10;&#10;Descrizione generata automaticamente">
            <a:extLst>
              <a:ext uri="{FF2B5EF4-FFF2-40B4-BE49-F238E27FC236}">
                <a16:creationId xmlns:a16="http://schemas.microsoft.com/office/drawing/2014/main" id="{B59096AE-B014-DF7A-A0BD-690BF0E4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2575322"/>
            <a:ext cx="6835140" cy="384476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E3AE809-53AB-4671-772C-828447EA7BBE}"/>
              </a:ext>
            </a:extLst>
          </p:cNvPr>
          <p:cNvSpPr txBox="1"/>
          <p:nvPr/>
        </p:nvSpPr>
        <p:spPr>
          <a:xfrm>
            <a:off x="2521422" y="3068760"/>
            <a:ext cx="313373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 b="1">
                <a:solidFill>
                  <a:srgbClr val="92D050"/>
                </a:solidFill>
                <a:cs typeface="Calibri"/>
              </a:rPr>
              <a:t>ROBUST SCALER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4E2F26-B907-D4B4-0514-15DD2787B3E3}"/>
              </a:ext>
            </a:extLst>
          </p:cNvPr>
          <p:cNvSpPr txBox="1"/>
          <p:nvPr/>
        </p:nvSpPr>
        <p:spPr>
          <a:xfrm>
            <a:off x="6107826" y="3797888"/>
            <a:ext cx="195540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>
                <a:solidFill>
                  <a:srgbClr val="C00000"/>
                </a:solidFill>
              </a:rPr>
              <a:t>STANDARD SCALER</a:t>
            </a: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792277B-0433-770D-4EF5-3463DD78669F}"/>
              </a:ext>
            </a:extLst>
          </p:cNvPr>
          <p:cNvSpPr txBox="1"/>
          <p:nvPr/>
        </p:nvSpPr>
        <p:spPr>
          <a:xfrm>
            <a:off x="709618" y="4497283"/>
            <a:ext cx="289178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0000"/>
                </a:solidFill>
                <a:cs typeface="Calibri"/>
              </a:rPr>
              <a:t>MIN-MAX METHOD</a:t>
            </a:r>
          </a:p>
        </p:txBody>
      </p:sp>
      <p:pic>
        <p:nvPicPr>
          <p:cNvPr id="4" name="Immagine 3" descr="Immagine che contiene blu&#10;&#10;Descrizione generata automaticamente">
            <a:extLst>
              <a:ext uri="{FF2B5EF4-FFF2-40B4-BE49-F238E27FC236}">
                <a16:creationId xmlns:a16="http://schemas.microsoft.com/office/drawing/2014/main" id="{BDE2D72C-4FA7-E127-B0B2-C0C507F75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717DCD-C217-CFB8-63E2-E3D77EAD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17" y="139166"/>
            <a:ext cx="8727347" cy="840400"/>
          </a:xfrm>
        </p:spPr>
        <p:txBody>
          <a:bodyPr>
            <a:noAutofit/>
          </a:bodyPr>
          <a:lstStyle/>
          <a:p>
            <a:r>
              <a:rPr lang="it-IT" sz="3200">
                <a:latin typeface="calibri bold "/>
              </a:rPr>
              <a:t>DATA REDUCTION AND FEATURES CONSOLIDATION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CAA1E7D7-940B-F007-6A92-FDB7B4D2076D}"/>
              </a:ext>
            </a:extLst>
          </p:cNvPr>
          <p:cNvSpPr/>
          <p:nvPr/>
        </p:nvSpPr>
        <p:spPr>
          <a:xfrm>
            <a:off x="4631935" y="1908709"/>
            <a:ext cx="472138" cy="2460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5563E70D-9C74-2176-A8FB-4D7FEB8580F4}"/>
              </a:ext>
            </a:extLst>
          </p:cNvPr>
          <p:cNvSpPr/>
          <p:nvPr/>
        </p:nvSpPr>
        <p:spPr>
          <a:xfrm>
            <a:off x="4631935" y="4712774"/>
            <a:ext cx="479897" cy="24604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3E8A819-3126-8A7D-77B9-E5938749E285}"/>
              </a:ext>
            </a:extLst>
          </p:cNvPr>
          <p:cNvSpPr/>
          <p:nvPr/>
        </p:nvSpPr>
        <p:spPr>
          <a:xfrm>
            <a:off x="288558" y="1625360"/>
            <a:ext cx="4264992" cy="7294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BC5540B-A285-A948-38F5-A3C6AA10B6DC}"/>
              </a:ext>
            </a:extLst>
          </p:cNvPr>
          <p:cNvSpPr/>
          <p:nvPr/>
        </p:nvSpPr>
        <p:spPr>
          <a:xfrm>
            <a:off x="325942" y="3065843"/>
            <a:ext cx="4246057" cy="7294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95A8963-81FD-D47D-424F-49D4844E65FF}"/>
              </a:ext>
            </a:extLst>
          </p:cNvPr>
          <p:cNvSpPr/>
          <p:nvPr/>
        </p:nvSpPr>
        <p:spPr>
          <a:xfrm>
            <a:off x="288555" y="4479554"/>
            <a:ext cx="4283443" cy="72940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9BA5BB7-C8B0-34DB-3109-8EA44645102D}"/>
              </a:ext>
            </a:extLst>
          </p:cNvPr>
          <p:cNvSpPr txBox="1"/>
          <p:nvPr/>
        </p:nvSpPr>
        <p:spPr>
          <a:xfrm>
            <a:off x="5010511" y="1513331"/>
            <a:ext cx="321868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it-IT" sz="1400" b="1" err="1">
                <a:latin typeface="Calibri"/>
                <a:ea typeface="Calibri"/>
                <a:cs typeface="Calibri"/>
              </a:rPr>
              <a:t>Relevant</a:t>
            </a:r>
            <a:r>
              <a:rPr lang="it-IT" sz="1400" b="1">
                <a:latin typeface="Calibri"/>
                <a:ea typeface="Calibri"/>
                <a:cs typeface="Calibri"/>
              </a:rPr>
              <a:t> </a:t>
            </a:r>
            <a:r>
              <a:rPr lang="it-IT" sz="1400" b="1" err="1">
                <a:latin typeface="Calibri"/>
                <a:ea typeface="Calibri"/>
                <a:cs typeface="Calibri"/>
              </a:rPr>
              <a:t>principal</a:t>
            </a:r>
            <a:r>
              <a:rPr lang="it-IT" sz="1400" b="1">
                <a:latin typeface="Calibri"/>
                <a:ea typeface="Calibri"/>
                <a:cs typeface="Calibri"/>
              </a:rPr>
              <a:t> </a:t>
            </a:r>
            <a:r>
              <a:rPr lang="it-IT" sz="1400" b="1" err="1">
                <a:latin typeface="Calibri"/>
                <a:ea typeface="Calibri"/>
                <a:cs typeface="Calibri"/>
              </a:rPr>
              <a:t>components</a:t>
            </a:r>
            <a:r>
              <a:rPr lang="it-IT" sz="1400">
                <a:latin typeface="Calibri"/>
                <a:ea typeface="Calibri"/>
                <a:cs typeface="Calibri"/>
              </a:rPr>
              <a:t>,</a:t>
            </a:r>
            <a:r>
              <a:rPr lang="it-IT" sz="1400" b="1">
                <a:latin typeface="Calibri"/>
                <a:ea typeface="Calibri"/>
                <a:cs typeface="Calibri"/>
              </a:rPr>
              <a:t> </a:t>
            </a:r>
            <a:r>
              <a:rPr lang="it-IT" sz="1400" err="1">
                <a:latin typeface="Calibri"/>
                <a:ea typeface="Calibri"/>
                <a:cs typeface="Calibri"/>
              </a:rPr>
              <a:t>able</a:t>
            </a:r>
            <a:r>
              <a:rPr lang="it-IT" sz="1400">
                <a:latin typeface="Calibri"/>
                <a:ea typeface="Calibri"/>
                <a:cs typeface="Calibri"/>
              </a:rPr>
              <a:t> to </a:t>
            </a:r>
            <a:r>
              <a:rPr lang="it-IT" sz="1400" err="1">
                <a:latin typeface="Calibri"/>
                <a:ea typeface="Calibri"/>
                <a:cs typeface="Calibri"/>
              </a:rPr>
              <a:t>explain</a:t>
            </a:r>
            <a:r>
              <a:rPr lang="it-IT" sz="1400">
                <a:latin typeface="Calibri"/>
                <a:ea typeface="Calibri"/>
                <a:cs typeface="Calibri"/>
              </a:rPr>
              <a:t> a </a:t>
            </a:r>
            <a:r>
              <a:rPr lang="it-IT" sz="1400" b="1" err="1">
                <a:latin typeface="Calibri"/>
                <a:ea typeface="Calibri"/>
                <a:cs typeface="Calibri"/>
              </a:rPr>
              <a:t>significant</a:t>
            </a:r>
            <a:r>
              <a:rPr lang="it-IT" sz="1400" b="1">
                <a:latin typeface="Calibri"/>
                <a:ea typeface="Calibri"/>
                <a:cs typeface="Calibri"/>
              </a:rPr>
              <a:t> </a:t>
            </a:r>
            <a:r>
              <a:rPr lang="it-IT" sz="1400" b="1" err="1">
                <a:latin typeface="Calibri"/>
                <a:ea typeface="Calibri"/>
                <a:cs typeface="Calibri"/>
              </a:rPr>
              <a:t>portion</a:t>
            </a:r>
            <a:r>
              <a:rPr lang="it-IT" sz="1400" b="1">
                <a:latin typeface="Calibri"/>
                <a:ea typeface="Calibri"/>
                <a:cs typeface="Calibri"/>
              </a:rPr>
              <a:t> of the </a:t>
            </a:r>
            <a:r>
              <a:rPr lang="it-IT" sz="1400" b="1" err="1">
                <a:latin typeface="Calibri"/>
                <a:ea typeface="Calibri"/>
                <a:cs typeface="Calibri"/>
              </a:rPr>
              <a:t>dataset’s</a:t>
            </a:r>
            <a:r>
              <a:rPr lang="it-IT" sz="1400" b="1">
                <a:latin typeface="Calibri"/>
                <a:ea typeface="Calibri"/>
                <a:cs typeface="Calibri"/>
              </a:rPr>
              <a:t> </a:t>
            </a:r>
            <a:r>
              <a:rPr lang="it-IT" sz="1400" b="1" err="1">
                <a:latin typeface="Calibri"/>
                <a:ea typeface="Calibri"/>
                <a:cs typeface="Calibri"/>
              </a:rPr>
              <a:t>variance</a:t>
            </a:r>
            <a:r>
              <a:rPr lang="it-IT" sz="1400">
                <a:latin typeface="Calibri"/>
                <a:ea typeface="Calibri"/>
                <a:cs typeface="Calibri"/>
              </a:rPr>
              <a:t>,</a:t>
            </a:r>
            <a:r>
              <a:rPr lang="it-IT" sz="1400" b="1">
                <a:latin typeface="Calibri"/>
                <a:ea typeface="Calibri"/>
                <a:cs typeface="Calibri"/>
              </a:rPr>
              <a:t> </a:t>
            </a:r>
            <a:r>
              <a:rPr lang="it-IT" sz="1400" err="1">
                <a:latin typeface="Calibri"/>
                <a:ea typeface="Calibri"/>
                <a:cs typeface="Calibri"/>
              </a:rPr>
              <a:t>were</a:t>
            </a:r>
            <a:r>
              <a:rPr lang="it-IT" sz="1400">
                <a:latin typeface="Calibri"/>
                <a:ea typeface="Calibri"/>
                <a:cs typeface="Calibri"/>
              </a:rPr>
              <a:t> </a:t>
            </a:r>
            <a:r>
              <a:rPr lang="it-IT" sz="1400" err="1">
                <a:latin typeface="Calibri"/>
                <a:ea typeface="Calibri"/>
                <a:cs typeface="Calibri"/>
              </a:rPr>
              <a:t>not</a:t>
            </a:r>
            <a:r>
              <a:rPr lang="it-IT" sz="1400">
                <a:latin typeface="Calibri"/>
                <a:ea typeface="Calibri"/>
                <a:cs typeface="Calibri"/>
              </a:rPr>
              <a:t> </a:t>
            </a:r>
            <a:r>
              <a:rPr lang="it-IT" sz="1400" err="1">
                <a:latin typeface="Calibri"/>
                <a:ea typeface="Calibri"/>
                <a:cs typeface="Calibri"/>
              </a:rPr>
              <a:t>identified</a:t>
            </a:r>
            <a:r>
              <a:rPr lang="it-IT" sz="1400">
                <a:latin typeface="Calibri"/>
                <a:ea typeface="Calibri"/>
                <a:cs typeface="Calibri"/>
              </a:rPr>
              <a:t>.</a:t>
            </a:r>
            <a:endParaRPr lang="it-IT">
              <a:ea typeface="Calibri"/>
              <a:cs typeface="Calibri"/>
            </a:endParaRPr>
          </a:p>
        </p:txBody>
      </p:sp>
      <p:pic>
        <p:nvPicPr>
          <p:cNvPr id="22" name="Immagine 21" descr="Immagine che contiene cartone animato, clipart, emoticon, illustrazione&#10;&#10;Descrizione generata automaticamente">
            <a:extLst>
              <a:ext uri="{FF2B5EF4-FFF2-40B4-BE49-F238E27FC236}">
                <a16:creationId xmlns:a16="http://schemas.microsoft.com/office/drawing/2014/main" id="{B0487F6A-82A2-ED42-BE41-6ADF200E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57245" y="1708055"/>
            <a:ext cx="442883" cy="45433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7282961-6755-7FAA-705B-311CF6995FA8}"/>
              </a:ext>
            </a:extLst>
          </p:cNvPr>
          <p:cNvSpPr txBox="1"/>
          <p:nvPr/>
        </p:nvSpPr>
        <p:spPr>
          <a:xfrm>
            <a:off x="5287866" y="3044818"/>
            <a:ext cx="293982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it-IT" sz="1400" b="1" err="1">
                <a:ea typeface="Calibri"/>
                <a:cs typeface="Calibri"/>
              </a:rPr>
              <a:t>Less</a:t>
            </a:r>
            <a:r>
              <a:rPr lang="it-IT" sz="1400" b="1">
                <a:ea typeface="Calibri"/>
                <a:cs typeface="Calibri"/>
              </a:rPr>
              <a:t> </a:t>
            </a:r>
            <a:r>
              <a:rPr lang="it-IT" sz="1400" b="1" err="1">
                <a:ea typeface="Calibri"/>
                <a:cs typeface="Calibri"/>
              </a:rPr>
              <a:t>interpretable</a:t>
            </a:r>
            <a:r>
              <a:rPr lang="it-IT" sz="1400">
                <a:ea typeface="Calibri"/>
                <a:cs typeface="Calibri"/>
              </a:rPr>
              <a:t> </a:t>
            </a:r>
            <a:endParaRPr lang="it-IT"/>
          </a:p>
          <a:p>
            <a:pPr marL="285750" indent="-285750" algn="ctr">
              <a:buFont typeface="Arial"/>
              <a:buChar char="•"/>
            </a:pPr>
            <a:r>
              <a:rPr lang="it-IT" sz="1400">
                <a:latin typeface="Calibri"/>
                <a:ea typeface="Calibri"/>
                <a:cs typeface="Calibri"/>
              </a:rPr>
              <a:t>The </a:t>
            </a:r>
            <a:r>
              <a:rPr lang="it-IT" sz="1400" err="1">
                <a:latin typeface="Calibri"/>
                <a:ea typeface="Calibri"/>
                <a:cs typeface="Calibri"/>
              </a:rPr>
              <a:t>relationship</a:t>
            </a:r>
            <a:r>
              <a:rPr lang="it-IT" sz="1400">
                <a:latin typeface="Calibri"/>
                <a:ea typeface="Calibri"/>
                <a:cs typeface="Calibri"/>
              </a:rPr>
              <a:t> </a:t>
            </a:r>
            <a:r>
              <a:rPr lang="it-IT" sz="1400" err="1">
                <a:latin typeface="Calibri"/>
                <a:ea typeface="Calibri"/>
                <a:cs typeface="Calibri"/>
              </a:rPr>
              <a:t>between</a:t>
            </a:r>
            <a:r>
              <a:rPr lang="it-IT" sz="1400">
                <a:latin typeface="Calibri"/>
                <a:ea typeface="Calibri"/>
                <a:cs typeface="Calibri"/>
              </a:rPr>
              <a:t> </a:t>
            </a:r>
            <a:r>
              <a:rPr lang="it-IT" sz="1400" err="1">
                <a:latin typeface="Calibri"/>
                <a:ea typeface="Calibri"/>
                <a:cs typeface="Calibri"/>
              </a:rPr>
              <a:t>factors</a:t>
            </a:r>
            <a:r>
              <a:rPr lang="it-IT" sz="1400">
                <a:latin typeface="Calibri"/>
                <a:ea typeface="Calibri"/>
                <a:cs typeface="Calibri"/>
              </a:rPr>
              <a:t> and some </a:t>
            </a:r>
            <a:r>
              <a:rPr lang="it-IT" sz="1400" err="1">
                <a:latin typeface="Calibri"/>
                <a:ea typeface="Calibri"/>
                <a:cs typeface="Calibri"/>
              </a:rPr>
              <a:t>initial</a:t>
            </a:r>
            <a:r>
              <a:rPr lang="it-IT" sz="1400">
                <a:latin typeface="Calibri"/>
                <a:ea typeface="Calibri"/>
                <a:cs typeface="Calibri"/>
              </a:rPr>
              <a:t> features </a:t>
            </a:r>
            <a:r>
              <a:rPr lang="it-IT" sz="1400" err="1">
                <a:latin typeface="Calibri"/>
                <a:ea typeface="Calibri"/>
                <a:cs typeface="Calibri"/>
              </a:rPr>
              <a:t>was</a:t>
            </a:r>
            <a:r>
              <a:rPr lang="it-IT" sz="1400">
                <a:latin typeface="Calibri"/>
                <a:ea typeface="Calibri"/>
                <a:cs typeface="Calibri"/>
              </a:rPr>
              <a:t> </a:t>
            </a:r>
            <a:r>
              <a:rPr lang="it-IT" sz="1400" err="1">
                <a:latin typeface="Calibri"/>
                <a:ea typeface="Calibri"/>
                <a:cs typeface="Calibri"/>
              </a:rPr>
              <a:t>lost</a:t>
            </a:r>
            <a:endParaRPr lang="it-IT" sz="1400">
              <a:latin typeface="Calibri"/>
              <a:ea typeface="Calibri"/>
              <a:cs typeface="Calibri"/>
            </a:endParaRPr>
          </a:p>
        </p:txBody>
      </p:sp>
      <p:pic>
        <p:nvPicPr>
          <p:cNvPr id="25" name="Immagine 24" descr="Immagine che contiene cartone animato, clipart, emoticon, illustrazione&#10;&#10;Descrizione generata automaticamente">
            <a:extLst>
              <a:ext uri="{FF2B5EF4-FFF2-40B4-BE49-F238E27FC236}">
                <a16:creationId xmlns:a16="http://schemas.microsoft.com/office/drawing/2014/main" id="{2E3FAE13-3B2A-3A17-BDC3-FC65618A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57245" y="3187512"/>
            <a:ext cx="442883" cy="454339"/>
          </a:xfrm>
          <a:prstGeom prst="rect">
            <a:avLst/>
          </a:prstGeom>
        </p:spPr>
      </p:pic>
      <p:pic>
        <p:nvPicPr>
          <p:cNvPr id="26" name="Immagine 25" descr="Immagine che contiene emoticon, sorridente, cartone animato, clipart&#10;&#10;Descrizione generata automaticamente">
            <a:extLst>
              <a:ext uri="{FF2B5EF4-FFF2-40B4-BE49-F238E27FC236}">
                <a16:creationId xmlns:a16="http://schemas.microsoft.com/office/drawing/2014/main" id="{2CCBE06E-EBEC-0901-9C88-918C1B6B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31455" y="4695608"/>
            <a:ext cx="438109" cy="454337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11EA840-0152-EA11-658A-F7D962E84ED0}"/>
              </a:ext>
            </a:extLst>
          </p:cNvPr>
          <p:cNvSpPr txBox="1"/>
          <p:nvPr/>
        </p:nvSpPr>
        <p:spPr>
          <a:xfrm>
            <a:off x="5464685" y="4559937"/>
            <a:ext cx="25815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ea typeface="Calibri"/>
                <a:cs typeface="Calibri"/>
              </a:rPr>
              <a:t>Strategy </a:t>
            </a:r>
            <a:r>
              <a:rPr lang="it-IT" b="1" err="1">
                <a:ea typeface="Calibri"/>
                <a:cs typeface="Calibri"/>
              </a:rPr>
              <a:t>that</a:t>
            </a:r>
            <a:r>
              <a:rPr lang="it-IT" b="1">
                <a:ea typeface="Calibri"/>
                <a:cs typeface="Calibri"/>
              </a:rPr>
              <a:t> led to the best </a:t>
            </a:r>
            <a:r>
              <a:rPr lang="it-IT" b="1" err="1">
                <a:ea typeface="Calibri"/>
                <a:cs typeface="Calibri"/>
              </a:rPr>
              <a:t>results</a:t>
            </a:r>
            <a:r>
              <a:rPr lang="it-IT">
                <a:ea typeface="Calibri"/>
                <a:cs typeface="Calibri"/>
              </a:rPr>
              <a:t> </a:t>
            </a:r>
          </a:p>
        </p:txBody>
      </p:sp>
      <p:pic>
        <p:nvPicPr>
          <p:cNvPr id="4" name="Immagine 3" descr="Immagine che contiene schermata, testo, Carattere, design&#10;&#10;Descrizione generata automaticamente">
            <a:extLst>
              <a:ext uri="{FF2B5EF4-FFF2-40B4-BE49-F238E27FC236}">
                <a16:creationId xmlns:a16="http://schemas.microsoft.com/office/drawing/2014/main" id="{86FD8A5A-87DB-6E80-0FFB-973D1DFBA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76" t="13725" r="12307" b="75632"/>
          <a:stretch/>
        </p:blipFill>
        <p:spPr>
          <a:xfrm>
            <a:off x="243872" y="1860556"/>
            <a:ext cx="4264992" cy="389086"/>
          </a:xfrm>
          <a:prstGeom prst="rect">
            <a:avLst/>
          </a:prstGeom>
        </p:spPr>
      </p:pic>
      <p:sp>
        <p:nvSpPr>
          <p:cNvPr id="5" name="Freccia a destra 5">
            <a:extLst>
              <a:ext uri="{FF2B5EF4-FFF2-40B4-BE49-F238E27FC236}">
                <a16:creationId xmlns:a16="http://schemas.microsoft.com/office/drawing/2014/main" id="{A85DB20E-B0DA-50F0-EB1B-67806DBD2D92}"/>
              </a:ext>
            </a:extLst>
          </p:cNvPr>
          <p:cNvSpPr/>
          <p:nvPr/>
        </p:nvSpPr>
        <p:spPr>
          <a:xfrm>
            <a:off x="4635222" y="3291128"/>
            <a:ext cx="472138" cy="2460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schermata, testo, Carattere, design&#10;&#10;Descrizione generata automaticamente">
            <a:extLst>
              <a:ext uri="{FF2B5EF4-FFF2-40B4-BE49-F238E27FC236}">
                <a16:creationId xmlns:a16="http://schemas.microsoft.com/office/drawing/2014/main" id="{06969E7C-7CB4-439F-6EB6-2AA11FC50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63" t="28111" r="13219" b="61246"/>
          <a:stretch/>
        </p:blipFill>
        <p:spPr>
          <a:xfrm>
            <a:off x="243872" y="3206304"/>
            <a:ext cx="4377621" cy="399361"/>
          </a:xfrm>
          <a:prstGeom prst="rect">
            <a:avLst/>
          </a:prstGeom>
        </p:spPr>
      </p:pic>
      <p:pic>
        <p:nvPicPr>
          <p:cNvPr id="16" name="Immagine 15" descr="Immagine che contiene schermata, testo, Carattere, design&#10;&#10;Descrizione generata automaticamente">
            <a:extLst>
              <a:ext uri="{FF2B5EF4-FFF2-40B4-BE49-F238E27FC236}">
                <a16:creationId xmlns:a16="http://schemas.microsoft.com/office/drawing/2014/main" id="{6C3B2630-58A6-887E-5716-FB2B3BD35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1" t="48289" r="11490" b="41068"/>
          <a:stretch/>
        </p:blipFill>
        <p:spPr>
          <a:xfrm>
            <a:off x="201421" y="4559937"/>
            <a:ext cx="4377621" cy="399361"/>
          </a:xfrm>
          <a:prstGeom prst="rect">
            <a:avLst/>
          </a:prstGeom>
        </p:spPr>
      </p:pic>
      <p:pic>
        <p:nvPicPr>
          <p:cNvPr id="7" name="Immagine 6" descr="Immagine che contiene blu&#10;&#10;Descrizione generata automaticamente">
            <a:extLst>
              <a:ext uri="{FF2B5EF4-FFF2-40B4-BE49-F238E27FC236}">
                <a16:creationId xmlns:a16="http://schemas.microsoft.com/office/drawing/2014/main" id="{15AB295C-2FF4-D840-01DD-26AC83CAD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120A3-3CC8-200A-6F88-01D92478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17" y="111734"/>
            <a:ext cx="8727347" cy="840400"/>
          </a:xfrm>
        </p:spPr>
        <p:txBody>
          <a:bodyPr>
            <a:noAutofit/>
          </a:bodyPr>
          <a:lstStyle/>
          <a:p>
            <a:r>
              <a:rPr lang="it-IT" sz="3200">
                <a:latin typeface="calibri bold "/>
              </a:rPr>
              <a:t>DATA REDUCTION: VARIABLE COMBINATION APPROACH</a:t>
            </a:r>
          </a:p>
        </p:txBody>
      </p:sp>
      <p:pic>
        <p:nvPicPr>
          <p:cNvPr id="6" name="Immagine 5" descr="Immagine che contiene testo, schermata, Elementi grafici, clipart&#10;&#10;Descrizione generata automaticamente">
            <a:extLst>
              <a:ext uri="{FF2B5EF4-FFF2-40B4-BE49-F238E27FC236}">
                <a16:creationId xmlns:a16="http://schemas.microsoft.com/office/drawing/2014/main" id="{EB108417-5F5D-88DA-DBA9-32A71B24F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07" b="60840"/>
          <a:stretch/>
        </p:blipFill>
        <p:spPr>
          <a:xfrm>
            <a:off x="480969" y="1376826"/>
            <a:ext cx="3566924" cy="1712061"/>
          </a:xfrm>
          <a:prstGeom prst="rect">
            <a:avLst/>
          </a:prstGeom>
        </p:spPr>
      </p:pic>
      <p:pic>
        <p:nvPicPr>
          <p:cNvPr id="12" name="Immagine 11" descr="Immagine che contiene testo, schermata, Elementi grafici, clipart&#10;&#10;Descrizione generata automaticamente">
            <a:extLst>
              <a:ext uri="{FF2B5EF4-FFF2-40B4-BE49-F238E27FC236}">
                <a16:creationId xmlns:a16="http://schemas.microsoft.com/office/drawing/2014/main" id="{0588955E-416A-48A7-DC6F-24719C614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13" t="-542" r="1847" b="61382"/>
          <a:stretch/>
        </p:blipFill>
        <p:spPr>
          <a:xfrm>
            <a:off x="4279816" y="1376825"/>
            <a:ext cx="4083597" cy="1712061"/>
          </a:xfrm>
          <a:prstGeom prst="rect">
            <a:avLst/>
          </a:prstGeom>
        </p:spPr>
      </p:pic>
      <p:pic>
        <p:nvPicPr>
          <p:cNvPr id="13" name="Immagine 12" descr="Immagine che contiene testo, schermata, Elementi grafici, clipart&#10;&#10;Descrizione generata automaticamente">
            <a:extLst>
              <a:ext uri="{FF2B5EF4-FFF2-40B4-BE49-F238E27FC236}">
                <a16:creationId xmlns:a16="http://schemas.microsoft.com/office/drawing/2014/main" id="{8049388F-E029-99F5-1234-4D0DFA1A0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9" t="38259" r="8328" b="20549"/>
          <a:stretch/>
        </p:blipFill>
        <p:spPr>
          <a:xfrm>
            <a:off x="1206165" y="3177747"/>
            <a:ext cx="6522730" cy="1800922"/>
          </a:xfrm>
          <a:prstGeom prst="rect">
            <a:avLst/>
          </a:prstGeom>
        </p:spPr>
      </p:pic>
      <p:pic>
        <p:nvPicPr>
          <p:cNvPr id="14" name="Immagine 13" descr="Immagine che contiene testo, schermata, Elementi grafici, clipart&#10;&#10;Descrizione generata automaticamente">
            <a:extLst>
              <a:ext uri="{FF2B5EF4-FFF2-40B4-BE49-F238E27FC236}">
                <a16:creationId xmlns:a16="http://schemas.microsoft.com/office/drawing/2014/main" id="{B8529E20-E82D-FDE4-D256-F072896B5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" t="79248" r="1219" b="6615"/>
          <a:stretch/>
        </p:blipFill>
        <p:spPr>
          <a:xfrm>
            <a:off x="14390" y="5406083"/>
            <a:ext cx="8855174" cy="72309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E59F1C-5ECF-AF05-401D-201194AA89FD}"/>
              </a:ext>
            </a:extLst>
          </p:cNvPr>
          <p:cNvSpPr txBox="1"/>
          <p:nvPr/>
        </p:nvSpPr>
        <p:spPr>
          <a:xfrm>
            <a:off x="1438088" y="2034880"/>
            <a:ext cx="2841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err="1">
                <a:ea typeface="Calibri"/>
                <a:cs typeface="Calibri"/>
              </a:rPr>
              <a:t>Logic</a:t>
            </a:r>
            <a:r>
              <a:rPr lang="it-IT" sz="1800">
                <a:ea typeface="Calibri"/>
                <a:cs typeface="Calibri"/>
              </a:rPr>
              <a:t>: </a:t>
            </a:r>
            <a:r>
              <a:rPr lang="it-IT" sz="1800" err="1">
                <a:ea typeface="Calibri"/>
                <a:cs typeface="Calibri"/>
              </a:rPr>
              <a:t>aggregating</a:t>
            </a:r>
            <a:r>
              <a:rPr lang="it-IT" sz="1800">
                <a:ea typeface="Calibri"/>
                <a:cs typeface="Calibri"/>
              </a:rPr>
              <a:t> </a:t>
            </a:r>
            <a:r>
              <a:rPr lang="it-IT" sz="1800" err="1">
                <a:ea typeface="Calibri"/>
                <a:cs typeface="Calibri"/>
              </a:rPr>
              <a:t>all</a:t>
            </a:r>
            <a:r>
              <a:rPr lang="it-IT" sz="1800">
                <a:ea typeface="Calibri"/>
                <a:cs typeface="Calibri"/>
              </a:rPr>
              <a:t> the </a:t>
            </a:r>
            <a:r>
              <a:rPr lang="it-IT" sz="1800" err="1">
                <a:ea typeface="Calibri"/>
                <a:cs typeface="Calibri"/>
              </a:rPr>
              <a:t>variables</a:t>
            </a:r>
            <a:r>
              <a:rPr lang="it-IT" sz="1800">
                <a:ea typeface="Calibri"/>
                <a:cs typeface="Calibri"/>
              </a:rPr>
              <a:t> </a:t>
            </a:r>
            <a:r>
              <a:rPr lang="it-IT" sz="1800" err="1">
                <a:ea typeface="Calibri"/>
                <a:cs typeface="Calibri"/>
              </a:rPr>
              <a:t>belonging</a:t>
            </a:r>
            <a:r>
              <a:rPr lang="it-IT" sz="1800">
                <a:ea typeface="Calibri"/>
                <a:cs typeface="Calibri"/>
              </a:rPr>
              <a:t> to </a:t>
            </a:r>
            <a:r>
              <a:rPr lang="it-IT" sz="1800" err="1">
                <a:ea typeface="Calibri"/>
                <a:cs typeface="Calibri"/>
              </a:rPr>
              <a:t>each</a:t>
            </a:r>
            <a:r>
              <a:rPr lang="it-IT" sz="1800">
                <a:ea typeface="Calibri"/>
                <a:cs typeface="Calibri"/>
              </a:rPr>
              <a:t> </a:t>
            </a:r>
            <a:r>
              <a:rPr lang="it-IT" sz="1800" err="1">
                <a:ea typeface="Calibri"/>
                <a:cs typeface="Calibri"/>
              </a:rPr>
              <a:t>questionnaire</a:t>
            </a:r>
            <a:endParaRPr lang="it-IT" sz="1800">
              <a:ea typeface="Calibri"/>
              <a:cs typeface="Calibri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CE51AD7-E554-6928-C657-FBFB8FCA78A1}"/>
              </a:ext>
            </a:extLst>
          </p:cNvPr>
          <p:cNvSpPr txBox="1"/>
          <p:nvPr/>
        </p:nvSpPr>
        <p:spPr>
          <a:xfrm>
            <a:off x="5765180" y="2034880"/>
            <a:ext cx="25982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err="1">
                <a:ea typeface="Calibri"/>
                <a:cs typeface="Calibri"/>
              </a:rPr>
              <a:t>Result</a:t>
            </a:r>
            <a:r>
              <a:rPr lang="it-IT" sz="1800">
                <a:ea typeface="Calibri"/>
                <a:cs typeface="Calibri"/>
              </a:rPr>
              <a:t>: </a:t>
            </a:r>
            <a:r>
              <a:rPr lang="it-IT" sz="1800" err="1">
                <a:ea typeface="Calibri"/>
                <a:cs typeface="Calibri"/>
              </a:rPr>
              <a:t>obtaining</a:t>
            </a:r>
            <a:r>
              <a:rPr lang="it-IT" sz="1800">
                <a:ea typeface="Calibri"/>
                <a:cs typeface="Calibri"/>
              </a:rPr>
              <a:t> a </a:t>
            </a:r>
            <a:r>
              <a:rPr lang="it-IT" sz="1800" err="1">
                <a:ea typeface="Calibri"/>
                <a:cs typeface="Calibri"/>
              </a:rPr>
              <a:t>unique</a:t>
            </a:r>
            <a:r>
              <a:rPr lang="it-IT" sz="1800">
                <a:ea typeface="Calibri"/>
                <a:cs typeface="Calibri"/>
              </a:rPr>
              <a:t> feature for </a:t>
            </a:r>
            <a:r>
              <a:rPr lang="it-IT" sz="1800" err="1">
                <a:ea typeface="Calibri"/>
                <a:cs typeface="Calibri"/>
              </a:rPr>
              <a:t>each</a:t>
            </a:r>
            <a:r>
              <a:rPr lang="it-IT" sz="1800">
                <a:ea typeface="Calibri"/>
                <a:cs typeface="Calibri"/>
              </a:rPr>
              <a:t> group </a:t>
            </a:r>
            <a:endParaRPr lang="it-IT" sz="1600">
              <a:ea typeface="Calibri"/>
              <a:cs typeface="Calib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901E4B8-DA52-EC05-9CBE-79433DC9BD99}"/>
              </a:ext>
            </a:extLst>
          </p:cNvPr>
          <p:cNvSpPr txBox="1"/>
          <p:nvPr/>
        </p:nvSpPr>
        <p:spPr>
          <a:xfrm>
            <a:off x="2574611" y="5067529"/>
            <a:ext cx="4611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err="1">
                <a:solidFill>
                  <a:srgbClr val="0070C0"/>
                </a:solidFill>
                <a:ea typeface="Calibri"/>
                <a:cs typeface="Calibri"/>
              </a:rPr>
              <a:t>Interpretation</a:t>
            </a:r>
            <a:r>
              <a:rPr lang="it-IT" sz="1600" b="1">
                <a:solidFill>
                  <a:srgbClr val="0070C0"/>
                </a:solidFill>
                <a:ea typeface="Calibri"/>
                <a:cs typeface="Calibri"/>
              </a:rPr>
              <a:t> of the </a:t>
            </a:r>
            <a:r>
              <a:rPr lang="it-IT" sz="1600" b="1" err="1">
                <a:solidFill>
                  <a:srgbClr val="0070C0"/>
                </a:solidFill>
                <a:ea typeface="Calibri"/>
                <a:cs typeface="Calibri"/>
              </a:rPr>
              <a:t>resulting</a:t>
            </a:r>
            <a:r>
              <a:rPr lang="it-IT" sz="1600" b="1">
                <a:solidFill>
                  <a:srgbClr val="0070C0"/>
                </a:solidFill>
                <a:ea typeface="Calibri"/>
                <a:cs typeface="Calibri"/>
              </a:rPr>
              <a:t> </a:t>
            </a:r>
            <a:r>
              <a:rPr lang="it-IT" sz="1600" b="1" err="1">
                <a:solidFill>
                  <a:srgbClr val="0070C0"/>
                </a:solidFill>
                <a:ea typeface="Calibri"/>
                <a:cs typeface="Calibri"/>
              </a:rPr>
              <a:t>variable</a:t>
            </a:r>
            <a:r>
              <a:rPr lang="it-IT" sz="1600" b="1">
                <a:solidFill>
                  <a:srgbClr val="0070C0"/>
                </a:solidFill>
                <a:ea typeface="Calibri"/>
                <a:cs typeface="Calibri"/>
              </a:rPr>
              <a:t>:</a:t>
            </a:r>
            <a:endParaRPr lang="it-IT" sz="1600">
              <a:solidFill>
                <a:srgbClr val="0070C0"/>
              </a:solidFill>
            </a:endParaRPr>
          </a:p>
        </p:txBody>
      </p:sp>
      <p:pic>
        <p:nvPicPr>
          <p:cNvPr id="4" name="Immagine 3" descr="Immagine che contiene blu&#10;&#10;Descrizione generata automaticamente">
            <a:extLst>
              <a:ext uri="{FF2B5EF4-FFF2-40B4-BE49-F238E27FC236}">
                <a16:creationId xmlns:a16="http://schemas.microsoft.com/office/drawing/2014/main" id="{0D0E757C-2C7A-B66B-CD73-F660EA7C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8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F715E-9786-0DC9-9AC5-E18462B10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4E0E8B-9915-1A9F-E0CE-DB57214B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>
                <a:latin typeface="calibri bold "/>
              </a:rPr>
              <a:t>DATA REDUCTION: VARIABLE COMBINATION APPROACH</a:t>
            </a:r>
          </a:p>
        </p:txBody>
      </p:sp>
      <p:pic>
        <p:nvPicPr>
          <p:cNvPr id="4" name="Immagine 3" descr="Immagine che contiene testo, Elementi grafici, Carattere, grafica&#10;&#10;Descrizione generata automaticamente">
            <a:extLst>
              <a:ext uri="{FF2B5EF4-FFF2-40B4-BE49-F238E27FC236}">
                <a16:creationId xmlns:a16="http://schemas.microsoft.com/office/drawing/2014/main" id="{3D647A8B-1548-F3B8-B512-D9111F9DA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13" r="80636" b="65436"/>
          <a:stretch/>
        </p:blipFill>
        <p:spPr>
          <a:xfrm>
            <a:off x="819848" y="1377137"/>
            <a:ext cx="1466295" cy="1233224"/>
          </a:xfrm>
          <a:prstGeom prst="rect">
            <a:avLst/>
          </a:prstGeom>
        </p:spPr>
      </p:pic>
      <p:pic>
        <p:nvPicPr>
          <p:cNvPr id="5" name="Immagine 4" descr="Immagine che contiene testo, Elementi grafici, Carattere, grafica&#10;&#10;Descrizione generata automaticamente">
            <a:extLst>
              <a:ext uri="{FF2B5EF4-FFF2-40B4-BE49-F238E27FC236}">
                <a16:creationId xmlns:a16="http://schemas.microsoft.com/office/drawing/2014/main" id="{20CD4C76-70CB-CA18-C0D4-EA35D574B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24" t="42900" r="-1078" b="24371"/>
          <a:stretch/>
        </p:blipFill>
        <p:spPr>
          <a:xfrm>
            <a:off x="-777958" y="3316047"/>
            <a:ext cx="10945250" cy="1946388"/>
          </a:xfrm>
          <a:prstGeom prst="rect">
            <a:avLst/>
          </a:prstGeom>
        </p:spPr>
      </p:pic>
      <p:pic>
        <p:nvPicPr>
          <p:cNvPr id="6" name="Immagine 5" descr="Immagine che contiene blu&#10;&#10;Descrizione generata automaticamente">
            <a:extLst>
              <a:ext uri="{FF2B5EF4-FFF2-40B4-BE49-F238E27FC236}">
                <a16:creationId xmlns:a16="http://schemas.microsoft.com/office/drawing/2014/main" id="{71ED30F1-54AC-52E8-3045-B528D8E0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  <p:pic>
        <p:nvPicPr>
          <p:cNvPr id="8" name="Immagine 7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8C9C5C0-EAD9-696D-D5FE-1BDB4C7E2E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1" t="15501" r="131" b="51872"/>
          <a:stretch/>
        </p:blipFill>
        <p:spPr>
          <a:xfrm>
            <a:off x="-502682" y="1368159"/>
            <a:ext cx="10723857" cy="19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4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E94DEA-3E3C-0047-405A-7A171AED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>
                <a:latin typeface="calibri bold "/>
              </a:rPr>
              <a:t>CLUSTERING METHOD SELECTION 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B5C50508-8B8D-4F0D-1E87-338FEDD45094}"/>
              </a:ext>
            </a:extLst>
          </p:cNvPr>
          <p:cNvSpPr/>
          <p:nvPr/>
        </p:nvSpPr>
        <p:spPr>
          <a:xfrm>
            <a:off x="286512" y="1507236"/>
            <a:ext cx="4364736" cy="1676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049906B-D68B-9917-2007-61F9BDA401DB}"/>
              </a:ext>
            </a:extLst>
          </p:cNvPr>
          <p:cNvSpPr txBox="1"/>
          <p:nvPr/>
        </p:nvSpPr>
        <p:spPr>
          <a:xfrm>
            <a:off x="853440" y="1883664"/>
            <a:ext cx="31699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it-IT" b="1">
                <a:ea typeface="Calibri"/>
                <a:cs typeface="Calibri"/>
              </a:rPr>
              <a:t>K-Means Clustering</a:t>
            </a:r>
          </a:p>
          <a:p>
            <a:pPr marL="285750" indent="-285750" algn="ctr">
              <a:buFont typeface="Arial"/>
              <a:buChar char="•"/>
            </a:pPr>
            <a:r>
              <a:rPr lang="it-IT" b="1">
                <a:ea typeface="Calibri"/>
                <a:cs typeface="Calibri"/>
              </a:rPr>
              <a:t>K-</a:t>
            </a:r>
            <a:r>
              <a:rPr lang="it-IT" b="1" err="1">
                <a:ea typeface="Calibri"/>
                <a:cs typeface="Calibri"/>
              </a:rPr>
              <a:t>Medoids</a:t>
            </a:r>
            <a:r>
              <a:rPr lang="it-IT" b="1">
                <a:ea typeface="Calibri"/>
                <a:cs typeface="Calibri"/>
              </a:rPr>
              <a:t> Clustering </a:t>
            </a:r>
          </a:p>
          <a:p>
            <a:pPr marL="285750" indent="-285750" algn="ctr">
              <a:buFont typeface="Arial"/>
              <a:buChar char="•"/>
            </a:pPr>
            <a:r>
              <a:rPr lang="it-IT" b="1" err="1">
                <a:ea typeface="Calibri"/>
                <a:cs typeface="Calibri"/>
              </a:rPr>
              <a:t>Agglomerative</a:t>
            </a:r>
            <a:r>
              <a:rPr lang="it-IT" b="1">
                <a:ea typeface="Calibri"/>
                <a:cs typeface="Calibri"/>
              </a:rPr>
              <a:t> Clustering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1043D360-1D85-DF92-672A-6CD225AEC0BF}"/>
              </a:ext>
            </a:extLst>
          </p:cNvPr>
          <p:cNvSpPr/>
          <p:nvPr/>
        </p:nvSpPr>
        <p:spPr>
          <a:xfrm rot="5400000">
            <a:off x="1978914" y="3772661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5F8176-2A69-959E-F133-78A84D72D26B}"/>
              </a:ext>
            </a:extLst>
          </p:cNvPr>
          <p:cNvSpPr txBox="1"/>
          <p:nvPr/>
        </p:nvSpPr>
        <p:spPr>
          <a:xfrm>
            <a:off x="1390904" y="4960112"/>
            <a:ext cx="20970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ea typeface="Calibri"/>
                <a:cs typeface="Calibri"/>
              </a:rPr>
              <a:t>K-Means Clustering </a:t>
            </a:r>
            <a:endParaRPr lang="it-IT">
              <a:ea typeface="Calibri"/>
              <a:cs typeface="Calibri"/>
            </a:endParaRPr>
          </a:p>
        </p:txBody>
      </p:sp>
      <p:pic>
        <p:nvPicPr>
          <p:cNvPr id="12" name="Immagine 11" descr="Immagine che contiene cerchio, Elementi grafici, simbolo, Policromia&#10;&#10;Descrizione generata automaticamente">
            <a:extLst>
              <a:ext uri="{FF2B5EF4-FFF2-40B4-BE49-F238E27FC236}">
                <a16:creationId xmlns:a16="http://schemas.microsoft.com/office/drawing/2014/main" id="{C1FB4BAB-1AB8-CF56-FA59-6E5A4CF16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4843272"/>
            <a:ext cx="542544" cy="542544"/>
          </a:xfrm>
          <a:prstGeom prst="rect">
            <a:avLst/>
          </a:prstGeom>
        </p:spPr>
      </p:pic>
      <p:pic>
        <p:nvPicPr>
          <p:cNvPr id="13" name="Immagine 1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DA1ED26-11C5-6614-9E88-C471A0D75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768" y="1322770"/>
            <a:ext cx="3572256" cy="262140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E5EFFA-901C-A31F-C22D-8BF88C11D985}"/>
              </a:ext>
            </a:extLst>
          </p:cNvPr>
          <p:cNvSpPr txBox="1"/>
          <p:nvPr/>
        </p:nvSpPr>
        <p:spPr>
          <a:xfrm>
            <a:off x="5003292" y="4794504"/>
            <a:ext cx="392582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 err="1">
                <a:ea typeface="Calibri"/>
                <a:cs typeface="Calibri"/>
              </a:rPr>
              <a:t>Analyzing</a:t>
            </a:r>
            <a:r>
              <a:rPr lang="it-IT" sz="1600">
                <a:ea typeface="Calibri"/>
                <a:cs typeface="Calibri"/>
              </a:rPr>
              <a:t> </a:t>
            </a:r>
            <a:r>
              <a:rPr lang="it-IT" sz="1600" b="1" err="1">
                <a:ea typeface="Calibri"/>
                <a:cs typeface="Calibri"/>
              </a:rPr>
              <a:t>Silhoutte</a:t>
            </a:r>
            <a:r>
              <a:rPr lang="it-IT" sz="1600" b="1">
                <a:ea typeface="Calibri"/>
                <a:cs typeface="Calibri"/>
              </a:rPr>
              <a:t> </a:t>
            </a:r>
            <a:r>
              <a:rPr lang="it-IT" sz="1600" b="1" err="1">
                <a:ea typeface="Calibri"/>
                <a:cs typeface="Calibri"/>
              </a:rPr>
              <a:t>values</a:t>
            </a:r>
            <a:r>
              <a:rPr lang="it-IT" sz="1600" b="1">
                <a:ea typeface="Calibri"/>
                <a:cs typeface="Calibri"/>
              </a:rPr>
              <a:t> for </a:t>
            </a:r>
            <a:r>
              <a:rPr lang="it-IT" sz="1600" b="1" err="1">
                <a:ea typeface="Calibri"/>
                <a:cs typeface="Calibri"/>
              </a:rPr>
              <a:t>various</a:t>
            </a:r>
            <a:r>
              <a:rPr lang="it-IT" sz="1600" b="1">
                <a:ea typeface="Calibri"/>
                <a:cs typeface="Calibri"/>
              </a:rPr>
              <a:t> </a:t>
            </a:r>
            <a:r>
              <a:rPr lang="it-IT" sz="1600" b="1" err="1">
                <a:ea typeface="Calibri"/>
                <a:cs typeface="Calibri"/>
              </a:rPr>
              <a:t>number</a:t>
            </a:r>
            <a:r>
              <a:rPr lang="it-IT" sz="1600" b="1">
                <a:ea typeface="Calibri"/>
                <a:cs typeface="Calibri"/>
              </a:rPr>
              <a:t> of clusters</a:t>
            </a:r>
            <a:r>
              <a:rPr lang="it-IT" sz="1600">
                <a:ea typeface="Calibri"/>
                <a:cs typeface="Calibri"/>
              </a:rPr>
              <a:t>, </a:t>
            </a:r>
            <a:r>
              <a:rPr lang="it-IT" sz="1600" err="1">
                <a:ea typeface="Calibri"/>
                <a:cs typeface="Calibri"/>
              </a:rPr>
              <a:t>it</a:t>
            </a:r>
            <a:r>
              <a:rPr lang="it-IT" sz="1600">
                <a:ea typeface="Calibri"/>
                <a:cs typeface="Calibri"/>
              </a:rPr>
              <a:t> </a:t>
            </a:r>
            <a:r>
              <a:rPr lang="it-IT" sz="1600" err="1">
                <a:ea typeface="Calibri"/>
                <a:cs typeface="Calibri"/>
              </a:rPr>
              <a:t>emerged</a:t>
            </a:r>
            <a:r>
              <a:rPr lang="it-IT" sz="1600">
                <a:ea typeface="Calibri"/>
                <a:cs typeface="Calibri"/>
              </a:rPr>
              <a:t> </a:t>
            </a:r>
            <a:r>
              <a:rPr lang="it-IT" sz="1600" err="1">
                <a:ea typeface="Calibri"/>
                <a:cs typeface="Calibri"/>
              </a:rPr>
              <a:t>that</a:t>
            </a:r>
            <a:r>
              <a:rPr lang="it-IT" sz="1600">
                <a:ea typeface="Calibri"/>
                <a:cs typeface="Calibri"/>
              </a:rPr>
              <a:t> with the use of</a:t>
            </a:r>
            <a:r>
              <a:rPr lang="it-IT" sz="1600" b="1">
                <a:ea typeface="Calibri"/>
                <a:cs typeface="Calibri"/>
              </a:rPr>
              <a:t> 3 clusters</a:t>
            </a:r>
            <a:r>
              <a:rPr lang="it-IT" sz="1600">
                <a:ea typeface="Calibri"/>
                <a:cs typeface="Calibri"/>
              </a:rPr>
              <a:t> the best </a:t>
            </a:r>
            <a:r>
              <a:rPr lang="it-IT" sz="1600" err="1">
                <a:ea typeface="Calibri"/>
                <a:cs typeface="Calibri"/>
              </a:rPr>
              <a:t>result</a:t>
            </a:r>
            <a:r>
              <a:rPr lang="it-IT" sz="1600">
                <a:ea typeface="Calibri"/>
                <a:cs typeface="Calibri"/>
              </a:rPr>
              <a:t> </a:t>
            </a:r>
            <a:r>
              <a:rPr lang="it-IT" sz="1600" err="1">
                <a:ea typeface="Calibri"/>
                <a:cs typeface="Calibri"/>
              </a:rPr>
              <a:t>could</a:t>
            </a:r>
            <a:r>
              <a:rPr lang="it-IT" sz="1600">
                <a:ea typeface="Calibri"/>
                <a:cs typeface="Calibri"/>
              </a:rPr>
              <a:t> </a:t>
            </a:r>
            <a:r>
              <a:rPr lang="it-IT" sz="1600" err="1">
                <a:ea typeface="Calibri"/>
                <a:cs typeface="Calibri"/>
              </a:rPr>
              <a:t>have</a:t>
            </a:r>
            <a:r>
              <a:rPr lang="it-IT" sz="1600">
                <a:ea typeface="Calibri"/>
                <a:cs typeface="Calibri"/>
              </a:rPr>
              <a:t> </a:t>
            </a:r>
            <a:r>
              <a:rPr lang="it-IT" sz="1600" err="1">
                <a:ea typeface="Calibri"/>
                <a:cs typeface="Calibri"/>
              </a:rPr>
              <a:t>been</a:t>
            </a:r>
            <a:r>
              <a:rPr lang="it-IT" sz="1600">
                <a:ea typeface="Calibri"/>
                <a:cs typeface="Calibri"/>
              </a:rPr>
              <a:t> </a:t>
            </a:r>
            <a:r>
              <a:rPr lang="it-IT" sz="1600" err="1">
                <a:ea typeface="Calibri"/>
                <a:cs typeface="Calibri"/>
              </a:rPr>
              <a:t>obtained</a:t>
            </a:r>
            <a:endParaRPr lang="it-IT" sz="1600">
              <a:ea typeface="Calibri"/>
              <a:cs typeface="Calibri"/>
            </a:endParaRP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BA9E2B3-2E0F-B967-2505-5D148B12410D}"/>
              </a:ext>
            </a:extLst>
          </p:cNvPr>
          <p:cNvSpPr/>
          <p:nvPr/>
        </p:nvSpPr>
        <p:spPr>
          <a:xfrm rot="5400000">
            <a:off x="6614921" y="4188713"/>
            <a:ext cx="704088" cy="3566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blu&#10;&#10;Descrizione generata automaticamente">
            <a:extLst>
              <a:ext uri="{FF2B5EF4-FFF2-40B4-BE49-F238E27FC236}">
                <a16:creationId xmlns:a16="http://schemas.microsoft.com/office/drawing/2014/main" id="{851CC949-7C69-F40C-DC01-B912AC12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8" y="6133443"/>
            <a:ext cx="3962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6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5" grpId="0"/>
      <p:bldP spid="16" grpId="0" animBg="1"/>
    </p:bld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Application>Microsoft Office PowerPoint</Application>
  <PresentationFormat>On-screen Show (4:3)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POLI</vt:lpstr>
      <vt:lpstr>Titolo presentazione sottotitolo</vt:lpstr>
      <vt:lpstr>INTRODUCTION: PYHTON PART</vt:lpstr>
      <vt:lpstr>INTRODUCTION: SERIOUS GAME</vt:lpstr>
      <vt:lpstr>PREPROCESSING </vt:lpstr>
      <vt:lpstr>STANDARDIZATION</vt:lpstr>
      <vt:lpstr>DATA REDUCTION AND FEATURES CONSOLIDATION</vt:lpstr>
      <vt:lpstr>DATA REDUCTION: VARIABLE COMBINATION APPROACH</vt:lpstr>
      <vt:lpstr>DATA REDUCTION: VARIABLE COMBINATION APPROACH</vt:lpstr>
      <vt:lpstr>CLUSTERING METHOD SELECTION </vt:lpstr>
      <vt:lpstr>STATISTICAL ANALYSIS</vt:lpstr>
      <vt:lpstr>FINAL RESULTS</vt:lpstr>
      <vt:lpstr>FINAL RESULTS</vt:lpstr>
      <vt:lpstr>GAME CONCEPT: "SpesaAmica"</vt:lpstr>
      <vt:lpstr>HEART OF THE GAME</vt:lpstr>
      <vt:lpstr>OPTIMIZATION GAME</vt:lpstr>
      <vt:lpstr>TARGET AUDIENCE AND USE CASES</vt:lpstr>
      <vt:lpstr>PERSONALIZATION TECHNIQUES</vt:lpstr>
      <vt:lpstr>DEMO CHARACTERS SELECTION </vt:lpstr>
      <vt:lpstr>GAME DIFFERENTIATION </vt:lpstr>
      <vt:lpstr>EVENTS DIFFERENTIATION </vt:lpstr>
      <vt:lpstr>NEGATIVE AND POSITIVE EVENTS </vt:lpstr>
      <vt:lpstr>EXAMPLE OF A NEGATIVE EVENT FOR SKEPTICAL  </vt:lpstr>
      <vt:lpstr>EXAMPLE OF A NEGATIVE EVENT FOR ANXIOUS </vt:lpstr>
      <vt:lpstr>CONCLUSIONS AND FUTURE DEVELOPMENTS 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revision>1</cp:revision>
  <dcterms:created xsi:type="dcterms:W3CDTF">2015-05-26T12:27:57Z</dcterms:created>
  <dcterms:modified xsi:type="dcterms:W3CDTF">2023-12-19T17:55:04Z</dcterms:modified>
</cp:coreProperties>
</file>